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95" r:id="rId2"/>
    <p:sldId id="2178" r:id="rId3"/>
    <p:sldId id="3460" r:id="rId4"/>
    <p:sldId id="3568" r:id="rId5"/>
    <p:sldId id="3569" r:id="rId6"/>
    <p:sldId id="3570" r:id="rId7"/>
    <p:sldId id="264" r:id="rId8"/>
    <p:sldId id="3571" r:id="rId9"/>
    <p:sldId id="3572" r:id="rId10"/>
    <p:sldId id="3573" r:id="rId11"/>
    <p:sldId id="3574" r:id="rId12"/>
    <p:sldId id="3577" r:id="rId13"/>
    <p:sldId id="3575" r:id="rId14"/>
    <p:sldId id="3576" r:id="rId15"/>
    <p:sldId id="3578" r:id="rId16"/>
  </p:sldIdLst>
  <p:sldSz cx="9144000" cy="6858000" type="screen4x3"/>
  <p:notesSz cx="6934200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Robb" initials="JR" lastIdx="1" clrIdx="0">
    <p:extLst>
      <p:ext uri="{19B8F6BF-5375-455C-9EA6-DF929625EA0E}">
        <p15:presenceInfo xmlns:p15="http://schemas.microsoft.com/office/powerpoint/2012/main" userId="S-1-5-21-3320235449-700431768-4200852346-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660033"/>
    <a:srgbClr val="0033CC"/>
    <a:srgbClr val="FF0000"/>
    <a:srgbClr val="006600"/>
    <a:srgbClr val="333399"/>
    <a:srgbClr val="9900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3"/>
    <p:restoredTop sz="95016"/>
  </p:normalViewPr>
  <p:slideViewPr>
    <p:cSldViewPr snapToGrid="0">
      <p:cViewPr varScale="1">
        <p:scale>
          <a:sx n="122" d="100"/>
          <a:sy n="122" d="100"/>
        </p:scale>
        <p:origin x="14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SLAUGHTER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STEER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Southern Plains, Weekly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8073355054757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2014-18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135.87000122070313</c:v>
                </c:pt>
                <c:pt idx="1">
                  <c:v>135.08199768066407</c:v>
                </c:pt>
                <c:pt idx="2">
                  <c:v>136.17800140380859</c:v>
                </c:pt>
                <c:pt idx="3">
                  <c:v>138.56599884033204</c:v>
                </c:pt>
                <c:pt idx="4">
                  <c:v>137.36599884033203</c:v>
                </c:pt>
                <c:pt idx="5">
                  <c:v>136.34400024414063</c:v>
                </c:pt>
                <c:pt idx="6">
                  <c:v>137.05599975585938</c:v>
                </c:pt>
                <c:pt idx="7">
                  <c:v>138.61600036621093</c:v>
                </c:pt>
                <c:pt idx="8">
                  <c:v>139.55800018310546</c:v>
                </c:pt>
                <c:pt idx="9">
                  <c:v>139.39399871826171</c:v>
                </c:pt>
                <c:pt idx="10">
                  <c:v>140.87200012207032</c:v>
                </c:pt>
                <c:pt idx="11">
                  <c:v>141.21999664306639</c:v>
                </c:pt>
                <c:pt idx="12">
                  <c:v>139.92600097656251</c:v>
                </c:pt>
                <c:pt idx="13">
                  <c:v>137.50999908447267</c:v>
                </c:pt>
                <c:pt idx="14">
                  <c:v>137.54999847412108</c:v>
                </c:pt>
                <c:pt idx="15">
                  <c:v>136.71800231933594</c:v>
                </c:pt>
                <c:pt idx="16">
                  <c:v>137.85599822998046</c:v>
                </c:pt>
                <c:pt idx="17">
                  <c:v>140.95800018310547</c:v>
                </c:pt>
                <c:pt idx="18">
                  <c:v>139.66200103759766</c:v>
                </c:pt>
                <c:pt idx="19">
                  <c:v>137.2240005493164</c:v>
                </c:pt>
                <c:pt idx="20">
                  <c:v>133.85800476074218</c:v>
                </c:pt>
                <c:pt idx="21">
                  <c:v>134.44600219726561</c:v>
                </c:pt>
                <c:pt idx="22">
                  <c:v>135.75399780273438</c:v>
                </c:pt>
                <c:pt idx="23">
                  <c:v>132.5259979248047</c:v>
                </c:pt>
                <c:pt idx="24">
                  <c:v>128.83800048828124</c:v>
                </c:pt>
                <c:pt idx="25">
                  <c:v>130.26000061035157</c:v>
                </c:pt>
                <c:pt idx="26">
                  <c:v>131.55800170898436</c:v>
                </c:pt>
                <c:pt idx="27">
                  <c:v>130.23399963378907</c:v>
                </c:pt>
                <c:pt idx="28">
                  <c:v>129.65</c:v>
                </c:pt>
                <c:pt idx="29">
                  <c:v>131.13800201416015</c:v>
                </c:pt>
                <c:pt idx="30">
                  <c:v>132.38400115966797</c:v>
                </c:pt>
                <c:pt idx="31">
                  <c:v>130.90400085449218</c:v>
                </c:pt>
                <c:pt idx="32">
                  <c:v>127.97799835205078</c:v>
                </c:pt>
                <c:pt idx="33">
                  <c:v>125.87399902343751</c:v>
                </c:pt>
                <c:pt idx="34">
                  <c:v>123.91599884033204</c:v>
                </c:pt>
                <c:pt idx="35">
                  <c:v>124.26399993896484</c:v>
                </c:pt>
                <c:pt idx="36">
                  <c:v>124.84800109863281</c:v>
                </c:pt>
                <c:pt idx="37">
                  <c:v>122.95800018310547</c:v>
                </c:pt>
                <c:pt idx="38">
                  <c:v>120.1479995727539</c:v>
                </c:pt>
                <c:pt idx="39">
                  <c:v>121.97200012207031</c:v>
                </c:pt>
                <c:pt idx="40">
                  <c:v>123.85999908447266</c:v>
                </c:pt>
                <c:pt idx="41">
                  <c:v>124.70000305175782</c:v>
                </c:pt>
                <c:pt idx="42">
                  <c:v>128.85000152587889</c:v>
                </c:pt>
                <c:pt idx="43">
                  <c:v>129.35</c:v>
                </c:pt>
                <c:pt idx="44">
                  <c:v>127.69999847412109</c:v>
                </c:pt>
                <c:pt idx="45">
                  <c:v>127.97400036621093</c:v>
                </c:pt>
                <c:pt idx="46">
                  <c:v>129.16200048828125</c:v>
                </c:pt>
                <c:pt idx="47">
                  <c:v>130.07399902343749</c:v>
                </c:pt>
                <c:pt idx="48">
                  <c:v>126.58400115966796</c:v>
                </c:pt>
                <c:pt idx="49">
                  <c:v>126.20800018310547</c:v>
                </c:pt>
                <c:pt idx="50">
                  <c:v>126.8259994506836</c:v>
                </c:pt>
                <c:pt idx="51">
                  <c:v>132.09000244140626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D2-4F86-8A87-6D39A5928CF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122.93000030517578</c:v>
                </c:pt>
                <c:pt idx="1">
                  <c:v>123.84999847412109</c:v>
                </c:pt>
                <c:pt idx="2">
                  <c:v>123.94999694824219</c:v>
                </c:pt>
                <c:pt idx="3">
                  <c:v>122.88999938964844</c:v>
                </c:pt>
                <c:pt idx="4">
                  <c:v>123.94000244140625</c:v>
                </c:pt>
                <c:pt idx="5">
                  <c:v>124.98000335693359</c:v>
                </c:pt>
                <c:pt idx="6">
                  <c:v>124.95999908447266</c:v>
                </c:pt>
                <c:pt idx="7">
                  <c:v>125.87000274658203</c:v>
                </c:pt>
                <c:pt idx="8">
                  <c:v>128</c:v>
                </c:pt>
                <c:pt idx="9">
                  <c:v>127.98000335693359</c:v>
                </c:pt>
                <c:pt idx="10">
                  <c:v>126.97000122070312</c:v>
                </c:pt>
                <c:pt idx="11">
                  <c:v>128</c:v>
                </c:pt>
                <c:pt idx="12">
                  <c:v>125.34999847412109</c:v>
                </c:pt>
                <c:pt idx="13">
                  <c:v>123.91000366210938</c:v>
                </c:pt>
                <c:pt idx="14">
                  <c:v>124.09999847412109</c:v>
                </c:pt>
                <c:pt idx="15">
                  <c:v>126.01000213623047</c:v>
                </c:pt>
                <c:pt idx="16">
                  <c:v>125.62999725341797</c:v>
                </c:pt>
                <c:pt idx="17">
                  <c:v>122.36000061035156</c:v>
                </c:pt>
                <c:pt idx="18">
                  <c:v>119.84999847412109</c:v>
                </c:pt>
                <c:pt idx="19">
                  <c:v>115.70999908447266</c:v>
                </c:pt>
                <c:pt idx="20">
                  <c:v>114.37999725341797</c:v>
                </c:pt>
                <c:pt idx="21">
                  <c:v>115.01000213623047</c:v>
                </c:pt>
                <c:pt idx="22">
                  <c:v>112.69999694824219</c:v>
                </c:pt>
                <c:pt idx="23">
                  <c:v>110.88999938964844</c:v>
                </c:pt>
                <c:pt idx="24">
                  <c:v>109.68000030517578</c:v>
                </c:pt>
                <c:pt idx="25">
                  <c:v>108.87000274658203</c:v>
                </c:pt>
                <c:pt idx="26">
                  <c:v>108.91999816894531</c:v>
                </c:pt>
                <c:pt idx="27">
                  <c:v>111.88999938964844</c:v>
                </c:pt>
                <c:pt idx="28">
                  <c:v>110.97000122070312</c:v>
                </c:pt>
                <c:pt idx="29">
                  <c:v>111.98999786376953</c:v>
                </c:pt>
                <c:pt idx="30">
                  <c:v>111</c:v>
                </c:pt>
                <c:pt idx="31">
                  <c:v>109.62000274658203</c:v>
                </c:pt>
                <c:pt idx="32">
                  <c:v>105.25</c:v>
                </c:pt>
                <c:pt idx="33">
                  <c:v>105.98000335693359</c:v>
                </c:pt>
                <c:pt idx="34">
                  <c:v>102.29000091552734</c:v>
                </c:pt>
                <c:pt idx="35">
                  <c:v>99.959999084472656</c:v>
                </c:pt>
                <c:pt idx="36">
                  <c:v>99.480003356933594</c:v>
                </c:pt>
                <c:pt idx="37">
                  <c:v>100.98999786376953</c:v>
                </c:pt>
                <c:pt idx="38">
                  <c:v>103.68000030517578</c:v>
                </c:pt>
                <c:pt idx="39">
                  <c:v>106.86000061035156</c:v>
                </c:pt>
                <c:pt idx="40">
                  <c:v>108.65000152587891</c:v>
                </c:pt>
                <c:pt idx="41">
                  <c:v>108</c:v>
                </c:pt>
                <c:pt idx="42">
                  <c:v>109.76999664306641</c:v>
                </c:pt>
                <c:pt idx="43">
                  <c:v>112.02999877929688</c:v>
                </c:pt>
                <c:pt idx="44">
                  <c:v>114.18000030517578</c:v>
                </c:pt>
                <c:pt idx="45">
                  <c:v>114.98000335693359</c:v>
                </c:pt>
                <c:pt idx="46">
                  <c:v>115.97000122070312</c:v>
                </c:pt>
                <c:pt idx="47">
                  <c:v>118.25</c:v>
                </c:pt>
                <c:pt idx="48">
                  <c:v>119.01000213623047</c:v>
                </c:pt>
                <c:pt idx="49">
                  <c:v>118.86000061035156</c:v>
                </c:pt>
                <c:pt idx="50">
                  <c:v>120</c:v>
                </c:pt>
                <c:pt idx="51">
                  <c:v>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D2-4F86-8A87-6D39A5928C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124</c:v>
                </c:pt>
                <c:pt idx="1">
                  <c:v>124</c:v>
                </c:pt>
                <c:pt idx="2">
                  <c:v>123.94999694824219</c:v>
                </c:pt>
                <c:pt idx="3">
                  <c:v>123.87999725341797</c:v>
                </c:pt>
                <c:pt idx="4">
                  <c:v>122.01999664306641</c:v>
                </c:pt>
                <c:pt idx="5">
                  <c:v>120.97000122070312</c:v>
                </c:pt>
                <c:pt idx="6">
                  <c:v>118.93000030517578</c:v>
                </c:pt>
                <c:pt idx="7">
                  <c:v>119.93000030517578</c:v>
                </c:pt>
                <c:pt idx="8">
                  <c:v>115.01000213623047</c:v>
                </c:pt>
                <c:pt idx="9">
                  <c:v>112.80000305175781</c:v>
                </c:pt>
                <c:pt idx="10">
                  <c:v>108.69999694824219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D2-4F86-8A87-6D39A5928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943024"/>
        <c:axId val="216943808"/>
      </c:lineChart>
      <c:catAx>
        <c:axId val="21694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6943808"/>
        <c:crosses val="autoZero"/>
        <c:auto val="1"/>
        <c:lblAlgn val="ctr"/>
        <c:lblOffset val="100"/>
        <c:noMultiLvlLbl val="0"/>
      </c:catAx>
      <c:valAx>
        <c:axId val="216943808"/>
        <c:scaling>
          <c:orientation val="minMax"/>
          <c:min val="9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</a:t>
                </a:r>
                <a:r>
                  <a:rPr lang="en-US" b="0" baseline="0" dirty="0"/>
                  <a:t> Per Cwt.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1694302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MED.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&amp; LRG. #1 FEEDER STEER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700-800 Pounds,</a:t>
            </a:r>
            <a:r>
              <a:rPr lang="en-US" sz="2000" b="0" baseline="0" dirty="0"/>
              <a:t> Southern Plains, Weekly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8073355054757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2014-18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172.291</c:v>
                </c:pt>
                <c:pt idx="1">
                  <c:v>166.29899978637695</c:v>
                </c:pt>
                <c:pt idx="2">
                  <c:v>164.91349914550781</c:v>
                </c:pt>
                <c:pt idx="3">
                  <c:v>164.29931377929688</c:v>
                </c:pt>
                <c:pt idx="4">
                  <c:v>163.14250074768066</c:v>
                </c:pt>
                <c:pt idx="5">
                  <c:v>164.06539978637696</c:v>
                </c:pt>
                <c:pt idx="6">
                  <c:v>164.05249894714356</c:v>
                </c:pt>
                <c:pt idx="7">
                  <c:v>164.19000051879883</c:v>
                </c:pt>
                <c:pt idx="8">
                  <c:v>163.90000007629394</c:v>
                </c:pt>
                <c:pt idx="9">
                  <c:v>166.04849948120119</c:v>
                </c:pt>
                <c:pt idx="10">
                  <c:v>167.7219995727539</c:v>
                </c:pt>
                <c:pt idx="11">
                  <c:v>167.55449987792969</c:v>
                </c:pt>
                <c:pt idx="12">
                  <c:v>167.94350088500977</c:v>
                </c:pt>
                <c:pt idx="13">
                  <c:v>168.0114998474121</c:v>
                </c:pt>
                <c:pt idx="14">
                  <c:v>169.71650045776366</c:v>
                </c:pt>
                <c:pt idx="15">
                  <c:v>167.46749984741209</c:v>
                </c:pt>
                <c:pt idx="16">
                  <c:v>168.32250183105469</c:v>
                </c:pt>
                <c:pt idx="17">
                  <c:v>171.42300015258789</c:v>
                </c:pt>
                <c:pt idx="18">
                  <c:v>170.58750079345702</c:v>
                </c:pt>
                <c:pt idx="19">
                  <c:v>169.91900000000001</c:v>
                </c:pt>
                <c:pt idx="20">
                  <c:v>171.21549990844727</c:v>
                </c:pt>
                <c:pt idx="21">
                  <c:v>174.34149920654298</c:v>
                </c:pt>
                <c:pt idx="22">
                  <c:v>177.19999954223633</c:v>
                </c:pt>
                <c:pt idx="23">
                  <c:v>177.44899963378907</c:v>
                </c:pt>
                <c:pt idx="24">
                  <c:v>174.80899993896486</c:v>
                </c:pt>
                <c:pt idx="25">
                  <c:v>177.1822501525879</c:v>
                </c:pt>
                <c:pt idx="26">
                  <c:v>178.41550004577635</c:v>
                </c:pt>
                <c:pt idx="27">
                  <c:v>180.18249993896484</c:v>
                </c:pt>
                <c:pt idx="28">
                  <c:v>179.08700140380861</c:v>
                </c:pt>
                <c:pt idx="29">
                  <c:v>179.21549935913086</c:v>
                </c:pt>
                <c:pt idx="30">
                  <c:v>183.07549908447265</c:v>
                </c:pt>
                <c:pt idx="31">
                  <c:v>181.73600030517576</c:v>
                </c:pt>
                <c:pt idx="32">
                  <c:v>178.47200064086914</c:v>
                </c:pt>
                <c:pt idx="33">
                  <c:v>175.15349926757813</c:v>
                </c:pt>
                <c:pt idx="34">
                  <c:v>175.60349993896483</c:v>
                </c:pt>
                <c:pt idx="35">
                  <c:v>176.14500033569334</c:v>
                </c:pt>
                <c:pt idx="36">
                  <c:v>176.74250015258789</c:v>
                </c:pt>
                <c:pt idx="37">
                  <c:v>177.04035094604492</c:v>
                </c:pt>
                <c:pt idx="38">
                  <c:v>174.80050036621094</c:v>
                </c:pt>
                <c:pt idx="39">
                  <c:v>176.70500048828126</c:v>
                </c:pt>
                <c:pt idx="40">
                  <c:v>176.58799919128418</c:v>
                </c:pt>
                <c:pt idx="41">
                  <c:v>175.10900010681152</c:v>
                </c:pt>
                <c:pt idx="42">
                  <c:v>174.70099977111818</c:v>
                </c:pt>
                <c:pt idx="43">
                  <c:v>175.51700006103516</c:v>
                </c:pt>
                <c:pt idx="44">
                  <c:v>171.8580001373291</c:v>
                </c:pt>
                <c:pt idx="45">
                  <c:v>170.17900041198732</c:v>
                </c:pt>
                <c:pt idx="46">
                  <c:v>169.77274991607663</c:v>
                </c:pt>
                <c:pt idx="47">
                  <c:v>169.36624942016601</c:v>
                </c:pt>
                <c:pt idx="48">
                  <c:v>166.01799954223634</c:v>
                </c:pt>
                <c:pt idx="49">
                  <c:v>163.08050054931641</c:v>
                </c:pt>
                <c:pt idx="50">
                  <c:v>162.89766684977212</c:v>
                </c:pt>
                <c:pt idx="51">
                  <c:v>165.05450018310549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2C-4122-85C8-9533C0BEA391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145.85250091552734</c:v>
                </c:pt>
                <c:pt idx="1">
                  <c:v>145.81000137329102</c:v>
                </c:pt>
                <c:pt idx="2">
                  <c:v>138.61249923706055</c:v>
                </c:pt>
                <c:pt idx="3">
                  <c:v>142.12000274658203</c:v>
                </c:pt>
                <c:pt idx="4">
                  <c:v>142.12250137329102</c:v>
                </c:pt>
                <c:pt idx="5">
                  <c:v>143.77249908447266</c:v>
                </c:pt>
                <c:pt idx="6">
                  <c:v>141.41749954223633</c:v>
                </c:pt>
                <c:pt idx="7">
                  <c:v>141.38750076293945</c:v>
                </c:pt>
                <c:pt idx="8">
                  <c:v>142.13999938964844</c:v>
                </c:pt>
                <c:pt idx="9">
                  <c:v>142.68999862670898</c:v>
                </c:pt>
                <c:pt idx="10">
                  <c:v>142.24500274658203</c:v>
                </c:pt>
                <c:pt idx="11">
                  <c:v>146.39249801635742</c:v>
                </c:pt>
                <c:pt idx="12">
                  <c:v>145.76499938964844</c:v>
                </c:pt>
                <c:pt idx="13">
                  <c:v>149.23249816894531</c:v>
                </c:pt>
                <c:pt idx="14">
                  <c:v>151.45749664306641</c:v>
                </c:pt>
                <c:pt idx="15">
                  <c:v>153.07500076293945</c:v>
                </c:pt>
                <c:pt idx="16">
                  <c:v>153.01499938964844</c:v>
                </c:pt>
                <c:pt idx="17">
                  <c:v>145.28750228881836</c:v>
                </c:pt>
                <c:pt idx="18">
                  <c:v>139.46749877929688</c:v>
                </c:pt>
                <c:pt idx="19">
                  <c:v>139.88249969482422</c:v>
                </c:pt>
                <c:pt idx="20">
                  <c:v>142.10249710083008</c:v>
                </c:pt>
                <c:pt idx="21">
                  <c:v>137.9275016784668</c:v>
                </c:pt>
                <c:pt idx="22">
                  <c:v>138.6349983215332</c:v>
                </c:pt>
                <c:pt idx="23">
                  <c:v>138.73249816894531</c:v>
                </c:pt>
                <c:pt idx="24">
                  <c:v>136.1349983215332</c:v>
                </c:pt>
                <c:pt idx="25">
                  <c:v>134.81750106811523</c:v>
                </c:pt>
                <c:pt idx="26">
                  <c:v>140.80124855041504</c:v>
                </c:pt>
                <c:pt idx="27">
                  <c:v>146.78499603271484</c:v>
                </c:pt>
                <c:pt idx="28">
                  <c:v>145.8125</c:v>
                </c:pt>
                <c:pt idx="29">
                  <c:v>144.32749938964844</c:v>
                </c:pt>
                <c:pt idx="30">
                  <c:v>149.13500213623047</c:v>
                </c:pt>
                <c:pt idx="31">
                  <c:v>144.72750091552734</c:v>
                </c:pt>
                <c:pt idx="32">
                  <c:v>139.57499694824219</c:v>
                </c:pt>
                <c:pt idx="33">
                  <c:v>144.25749969482422</c:v>
                </c:pt>
                <c:pt idx="34">
                  <c:v>144.64500045776367</c:v>
                </c:pt>
                <c:pt idx="35">
                  <c:v>141.21500015258789</c:v>
                </c:pt>
                <c:pt idx="36">
                  <c:v>140.72000122070312</c:v>
                </c:pt>
                <c:pt idx="37">
                  <c:v>143.61000061035156</c:v>
                </c:pt>
                <c:pt idx="38">
                  <c:v>146.77499771118164</c:v>
                </c:pt>
                <c:pt idx="39">
                  <c:v>148.03499984741211</c:v>
                </c:pt>
                <c:pt idx="40">
                  <c:v>149.37000274658203</c:v>
                </c:pt>
                <c:pt idx="41">
                  <c:v>150.18499755859375</c:v>
                </c:pt>
                <c:pt idx="42">
                  <c:v>149.19250106811523</c:v>
                </c:pt>
                <c:pt idx="43">
                  <c:v>146.9275016784668</c:v>
                </c:pt>
                <c:pt idx="44">
                  <c:v>148.41750335693359</c:v>
                </c:pt>
                <c:pt idx="45">
                  <c:v>148.15000152587891</c:v>
                </c:pt>
                <c:pt idx="46">
                  <c:v>146.78499984741211</c:v>
                </c:pt>
                <c:pt idx="47">
                  <c:v>147.05500221252441</c:v>
                </c:pt>
                <c:pt idx="48">
                  <c:v>147.32500457763672</c:v>
                </c:pt>
                <c:pt idx="49">
                  <c:v>147.24750137329102</c:v>
                </c:pt>
                <c:pt idx="50">
                  <c:v>149.45750045776367</c:v>
                </c:pt>
                <c:pt idx="51">
                  <c:v>149.10249964396158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2C-4122-85C8-9533C0BEA3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148.74749883015951</c:v>
                </c:pt>
                <c:pt idx="1">
                  <c:v>148.39249801635742</c:v>
                </c:pt>
                <c:pt idx="2">
                  <c:v>145.45999908447266</c:v>
                </c:pt>
                <c:pt idx="3">
                  <c:v>144.30249786376953</c:v>
                </c:pt>
                <c:pt idx="4">
                  <c:v>141.43750381469727</c:v>
                </c:pt>
                <c:pt idx="5">
                  <c:v>140.74500274658203</c:v>
                </c:pt>
                <c:pt idx="6">
                  <c:v>140.50249862670898</c:v>
                </c:pt>
                <c:pt idx="7">
                  <c:v>142.88000106811523</c:v>
                </c:pt>
                <c:pt idx="8">
                  <c:v>136.92250061035156</c:v>
                </c:pt>
                <c:pt idx="9">
                  <c:v>139.75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2C-4122-85C8-9533C0BEA3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1505528"/>
        <c:axId val="221505136"/>
      </c:lineChart>
      <c:catAx>
        <c:axId val="221505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21505136"/>
        <c:crosses val="autoZero"/>
        <c:auto val="1"/>
        <c:lblAlgn val="ctr"/>
        <c:lblOffset val="100"/>
        <c:noMultiLvlLbl val="0"/>
      </c:catAx>
      <c:valAx>
        <c:axId val="221505136"/>
        <c:scaling>
          <c:orientation val="minMax"/>
          <c:min val="13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</a:t>
                </a:r>
                <a:r>
                  <a:rPr lang="en-US" b="0" baseline="0" dirty="0"/>
                  <a:t> Per Cwt.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2150552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MED. &amp; LRG.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#1 STEER CALF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baseline="0" dirty="0"/>
              <a:t>500-600 Pounds, Southern Plains, Weekly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80733550547576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2014-18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203.12783369954428</c:v>
                </c:pt>
                <c:pt idx="1">
                  <c:v>200.44599993896483</c:v>
                </c:pt>
                <c:pt idx="2">
                  <c:v>198.37000057983397</c:v>
                </c:pt>
                <c:pt idx="3">
                  <c:v>198.90849978637695</c:v>
                </c:pt>
                <c:pt idx="4">
                  <c:v>199.36699987792969</c:v>
                </c:pt>
                <c:pt idx="5">
                  <c:v>202.61900030517577</c:v>
                </c:pt>
                <c:pt idx="6">
                  <c:v>202.28449963378904</c:v>
                </c:pt>
                <c:pt idx="7">
                  <c:v>204.10500048828126</c:v>
                </c:pt>
                <c:pt idx="8">
                  <c:v>204.82499999999999</c:v>
                </c:pt>
                <c:pt idx="9">
                  <c:v>208.78249938964845</c:v>
                </c:pt>
                <c:pt idx="10">
                  <c:v>209.61169856567386</c:v>
                </c:pt>
                <c:pt idx="11">
                  <c:v>208.81550076293942</c:v>
                </c:pt>
                <c:pt idx="12">
                  <c:v>208.86550021362305</c:v>
                </c:pt>
                <c:pt idx="13">
                  <c:v>206.85949972534181</c:v>
                </c:pt>
                <c:pt idx="14">
                  <c:v>204.18850048828125</c:v>
                </c:pt>
                <c:pt idx="15">
                  <c:v>202.75349932861326</c:v>
                </c:pt>
                <c:pt idx="16">
                  <c:v>201.15079923706054</c:v>
                </c:pt>
                <c:pt idx="17">
                  <c:v>204.08299966430664</c:v>
                </c:pt>
                <c:pt idx="18">
                  <c:v>204.74349972534179</c:v>
                </c:pt>
                <c:pt idx="19">
                  <c:v>203.72549954223632</c:v>
                </c:pt>
                <c:pt idx="20">
                  <c:v>204.66300018310548</c:v>
                </c:pt>
                <c:pt idx="21">
                  <c:v>204.27700131225586</c:v>
                </c:pt>
                <c:pt idx="22">
                  <c:v>204.3382501525879</c:v>
                </c:pt>
                <c:pt idx="23">
                  <c:v>202.85700083923339</c:v>
                </c:pt>
                <c:pt idx="24">
                  <c:v>202.05666663614909</c:v>
                </c:pt>
                <c:pt idx="25">
                  <c:v>202.69083308919272</c:v>
                </c:pt>
                <c:pt idx="26">
                  <c:v>204.20825009155274</c:v>
                </c:pt>
                <c:pt idx="27">
                  <c:v>205.35300042724612</c:v>
                </c:pt>
                <c:pt idx="28">
                  <c:v>202.58550125122071</c:v>
                </c:pt>
                <c:pt idx="29">
                  <c:v>202.52950094604495</c:v>
                </c:pt>
                <c:pt idx="30">
                  <c:v>204.73050128173827</c:v>
                </c:pt>
                <c:pt idx="31">
                  <c:v>204.831999420166</c:v>
                </c:pt>
                <c:pt idx="32">
                  <c:v>202.5834999694824</c:v>
                </c:pt>
                <c:pt idx="33">
                  <c:v>199.01400054931642</c:v>
                </c:pt>
                <c:pt idx="34">
                  <c:v>196.66700015258789</c:v>
                </c:pt>
                <c:pt idx="35">
                  <c:v>195.28399908447267</c:v>
                </c:pt>
                <c:pt idx="36">
                  <c:v>195.8719993286133</c:v>
                </c:pt>
                <c:pt idx="37">
                  <c:v>192.28499954223633</c:v>
                </c:pt>
                <c:pt idx="38">
                  <c:v>188.24200006103516</c:v>
                </c:pt>
                <c:pt idx="39">
                  <c:v>187.97049913024904</c:v>
                </c:pt>
                <c:pt idx="40">
                  <c:v>190.45600045776368</c:v>
                </c:pt>
                <c:pt idx="41">
                  <c:v>191.34699851989745</c:v>
                </c:pt>
                <c:pt idx="42">
                  <c:v>195.3409990081787</c:v>
                </c:pt>
                <c:pt idx="43">
                  <c:v>196.45000039672851</c:v>
                </c:pt>
                <c:pt idx="44">
                  <c:v>194.72899978637693</c:v>
                </c:pt>
                <c:pt idx="45">
                  <c:v>193.95049963378906</c:v>
                </c:pt>
                <c:pt idx="46">
                  <c:v>194.56799911499024</c:v>
                </c:pt>
                <c:pt idx="47">
                  <c:v>195.68974859619141</c:v>
                </c:pt>
                <c:pt idx="48">
                  <c:v>192.34099880981444</c:v>
                </c:pt>
                <c:pt idx="49">
                  <c:v>189.6964992675781</c:v>
                </c:pt>
                <c:pt idx="50">
                  <c:v>190.24066677856445</c:v>
                </c:pt>
                <c:pt idx="51">
                  <c:v>193.31400012207033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FF-4078-9FF8-0E7567E55DB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168.53916549682617</c:v>
                </c:pt>
                <c:pt idx="1">
                  <c:v>169.18999862670898</c:v>
                </c:pt>
                <c:pt idx="2">
                  <c:v>160.15750122070312</c:v>
                </c:pt>
                <c:pt idx="3">
                  <c:v>164.45500183105469</c:v>
                </c:pt>
                <c:pt idx="4">
                  <c:v>171.77499771118164</c:v>
                </c:pt>
                <c:pt idx="5">
                  <c:v>174.0150032043457</c:v>
                </c:pt>
                <c:pt idx="6">
                  <c:v>173.53000259399414</c:v>
                </c:pt>
                <c:pt idx="7">
                  <c:v>172.47750091552734</c:v>
                </c:pt>
                <c:pt idx="8">
                  <c:v>172.36750411987305</c:v>
                </c:pt>
                <c:pt idx="9">
                  <c:v>174.02749633789062</c:v>
                </c:pt>
                <c:pt idx="10">
                  <c:v>169.53499984741211</c:v>
                </c:pt>
                <c:pt idx="11">
                  <c:v>177.30499649047852</c:v>
                </c:pt>
                <c:pt idx="12">
                  <c:v>178.0675048828125</c:v>
                </c:pt>
                <c:pt idx="13">
                  <c:v>180.74500274658203</c:v>
                </c:pt>
                <c:pt idx="14">
                  <c:v>178.86249923706055</c:v>
                </c:pt>
                <c:pt idx="15">
                  <c:v>182.84499740600586</c:v>
                </c:pt>
                <c:pt idx="16">
                  <c:v>178.50750350952148</c:v>
                </c:pt>
                <c:pt idx="17">
                  <c:v>169.39749908447266</c:v>
                </c:pt>
                <c:pt idx="18">
                  <c:v>166.05999755859375</c:v>
                </c:pt>
                <c:pt idx="19">
                  <c:v>165.37249755859375</c:v>
                </c:pt>
                <c:pt idx="20">
                  <c:v>161.29750061035156</c:v>
                </c:pt>
                <c:pt idx="21">
                  <c:v>158.81249618530273</c:v>
                </c:pt>
                <c:pt idx="22">
                  <c:v>156.86000061035156</c:v>
                </c:pt>
                <c:pt idx="23">
                  <c:v>157.34500122070312</c:v>
                </c:pt>
                <c:pt idx="24">
                  <c:v>158.61750030517578</c:v>
                </c:pt>
                <c:pt idx="25">
                  <c:v>156.08249664306641</c:v>
                </c:pt>
                <c:pt idx="26">
                  <c:v>156.9474983215332</c:v>
                </c:pt>
                <c:pt idx="27">
                  <c:v>157.8125</c:v>
                </c:pt>
                <c:pt idx="28">
                  <c:v>162.03499984741211</c:v>
                </c:pt>
                <c:pt idx="29">
                  <c:v>158.34749984741211</c:v>
                </c:pt>
                <c:pt idx="30">
                  <c:v>160.02500152587891</c:v>
                </c:pt>
                <c:pt idx="31">
                  <c:v>160.96999740600586</c:v>
                </c:pt>
                <c:pt idx="32">
                  <c:v>158.54999923706055</c:v>
                </c:pt>
                <c:pt idx="33">
                  <c:v>156.27750015258789</c:v>
                </c:pt>
                <c:pt idx="34">
                  <c:v>153.06750106811523</c:v>
                </c:pt>
                <c:pt idx="35">
                  <c:v>154.36249923706055</c:v>
                </c:pt>
                <c:pt idx="36">
                  <c:v>151.18000030517578</c:v>
                </c:pt>
                <c:pt idx="37">
                  <c:v>151.95249938964844</c:v>
                </c:pt>
                <c:pt idx="38">
                  <c:v>155.46500015258789</c:v>
                </c:pt>
                <c:pt idx="39">
                  <c:v>157.33250427246094</c:v>
                </c:pt>
                <c:pt idx="40">
                  <c:v>154.68500137329102</c:v>
                </c:pt>
                <c:pt idx="41">
                  <c:v>154.46500396728516</c:v>
                </c:pt>
                <c:pt idx="42">
                  <c:v>155.43000030517578</c:v>
                </c:pt>
                <c:pt idx="43">
                  <c:v>155.51750183105469</c:v>
                </c:pt>
                <c:pt idx="44">
                  <c:v>156.01749801635742</c:v>
                </c:pt>
                <c:pt idx="45">
                  <c:v>157.88999938964844</c:v>
                </c:pt>
                <c:pt idx="46">
                  <c:v>156.96500396728516</c:v>
                </c:pt>
                <c:pt idx="47">
                  <c:v>160.22375297546387</c:v>
                </c:pt>
                <c:pt idx="48">
                  <c:v>163.48250198364258</c:v>
                </c:pt>
                <c:pt idx="49">
                  <c:v>161.375</c:v>
                </c:pt>
                <c:pt idx="50">
                  <c:v>161.38000106811523</c:v>
                </c:pt>
                <c:pt idx="51">
                  <c:v>163.36666870117188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FF-4078-9FF8-0E7567E55D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40"/>
                <c:pt idx="0">
                  <c:v>JAN</c:v>
                </c:pt>
                <c:pt idx="13">
                  <c:v>APR</c:v>
                </c:pt>
                <c:pt idx="26">
                  <c:v>JUL</c:v>
                </c:pt>
                <c:pt idx="39">
                  <c:v>OCT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165.35333633422852</c:v>
                </c:pt>
                <c:pt idx="1">
                  <c:v>167.34000396728516</c:v>
                </c:pt>
                <c:pt idx="2">
                  <c:v>169.04999542236328</c:v>
                </c:pt>
                <c:pt idx="3">
                  <c:v>169.93999862670898</c:v>
                </c:pt>
                <c:pt idx="4">
                  <c:v>164.18500137329102</c:v>
                </c:pt>
                <c:pt idx="5">
                  <c:v>167.75500106811523</c:v>
                </c:pt>
                <c:pt idx="6">
                  <c:v>172.68250274658203</c:v>
                </c:pt>
                <c:pt idx="7">
                  <c:v>175.10000228881836</c:v>
                </c:pt>
                <c:pt idx="8">
                  <c:v>165.5525016784668</c:v>
                </c:pt>
                <c:pt idx="9">
                  <c:v>171.08749771118164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FF-4078-9FF8-0E7567E55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280928"/>
        <c:axId val="105866736"/>
      </c:lineChart>
      <c:catAx>
        <c:axId val="34128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5866736"/>
        <c:crosses val="autoZero"/>
        <c:auto val="1"/>
        <c:lblAlgn val="ctr"/>
        <c:lblOffset val="100"/>
        <c:noMultiLvlLbl val="0"/>
      </c:catAx>
      <c:valAx>
        <c:axId val="105866736"/>
        <c:scaling>
          <c:orientation val="minMax"/>
          <c:min val="1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</a:t>
                </a:r>
                <a:r>
                  <a:rPr lang="en-US" b="0" baseline="0" dirty="0"/>
                  <a:t> Per Cwt.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4128092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2" tIns="45985" rIns="91972" bIns="45985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2" tIns="45985" rIns="91972" bIns="4598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2" tIns="45985" rIns="91972" bIns="45985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2" tIns="45985" rIns="91972" bIns="4598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4A4774FA-FB4F-324C-9C1C-255BBB2FF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136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17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7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66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C69778CC-2044-4C45-A314-37E2CC1C88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830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C8C327-E659-C047-8E4B-AA5FED4D74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58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79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72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5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30688-6AC4-8C4B-9FFC-909C6CD8D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31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D7778-9078-6B4A-91B1-CD54B41D1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97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5E29C-F5AD-F44C-A9DF-48C97ED42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77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30C3F-D863-A049-AA6E-2D45C8183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68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F75D2-84CC-F347-9E65-6C389A74C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71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6EFF1-101F-5247-A2C4-751770D120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8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55392-483E-D041-A0EF-B53B26844D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41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C15AA-4902-DC44-9CF7-189820F34F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68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99F4EE-D0AA-BD45-9DA6-44A36CD08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5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4BE47-E3B3-5442-936A-E79560C9BA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00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AD4DA-1CE8-D84B-A532-0F5F9CDDB2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0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D405894D-96AB-E347-B884-413A454D3B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3388" y="665074"/>
            <a:ext cx="7966075" cy="1200329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What Now?  Cattle Market Options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2446" y="2939328"/>
            <a:ext cx="7400925" cy="1752600"/>
          </a:xfrm>
        </p:spPr>
        <p:txBody>
          <a:bodyPr/>
          <a:lstStyle/>
          <a:p>
            <a:pPr algn="l" eaLnBrk="1" hangingPunct="1">
              <a:defRPr/>
            </a:pPr>
            <a:endParaRPr lang="en-US" sz="2200" b="1" dirty="0">
              <a:solidFill>
                <a:srgbClr val="333399"/>
              </a:solidFill>
              <a:latin typeface="Tahoma" charset="0"/>
              <a:cs typeface="+mn-cs"/>
            </a:endParaRPr>
          </a:p>
          <a:p>
            <a:pPr algn="l" eaLnBrk="1" hangingPunct="1">
              <a:defRPr/>
            </a:pPr>
            <a:r>
              <a:rPr lang="en-US" sz="2200" b="1" dirty="0">
                <a:solidFill>
                  <a:srgbClr val="333399"/>
                </a:solidFill>
                <a:latin typeface="Tahoma" charset="0"/>
                <a:cs typeface="+mn-cs"/>
              </a:rPr>
              <a:t>March 17, 2020</a:t>
            </a:r>
          </a:p>
          <a:p>
            <a:pPr algn="l" eaLnBrk="1" hangingPunct="1">
              <a:defRPr/>
            </a:pPr>
            <a:endParaRPr lang="en-US" sz="2200" b="1" dirty="0">
              <a:solidFill>
                <a:srgbClr val="333399"/>
              </a:solidFill>
              <a:latin typeface="Tahoma" charset="0"/>
              <a:cs typeface="+mn-cs"/>
            </a:endParaRPr>
          </a:p>
          <a:p>
            <a:pPr algn="l" eaLnBrk="1" hangingPunct="1">
              <a:defRPr/>
            </a:pPr>
            <a:r>
              <a:rPr lang="en-US" sz="2200" b="1" dirty="0" err="1">
                <a:solidFill>
                  <a:srgbClr val="333399"/>
                </a:solidFill>
                <a:latin typeface="Tahoma" charset="0"/>
                <a:cs typeface="+mn-cs"/>
              </a:rPr>
              <a:t>Pancho</a:t>
            </a:r>
            <a:r>
              <a:rPr lang="en-US" sz="2200" b="1" dirty="0">
                <a:solidFill>
                  <a:srgbClr val="333399"/>
                </a:solidFill>
                <a:latin typeface="Tahoma" charset="0"/>
                <a:cs typeface="+mn-cs"/>
              </a:rPr>
              <a:t> </a:t>
            </a:r>
            <a:r>
              <a:rPr lang="en-US" sz="2200" b="1" dirty="0" err="1">
                <a:solidFill>
                  <a:srgbClr val="333399"/>
                </a:solidFill>
                <a:latin typeface="Tahoma" charset="0"/>
                <a:cs typeface="+mn-cs"/>
              </a:rPr>
              <a:t>Abello</a:t>
            </a:r>
            <a:endParaRPr lang="en-US" sz="2200" b="1" dirty="0">
              <a:solidFill>
                <a:srgbClr val="333399"/>
              </a:solidFill>
              <a:latin typeface="Tahoma" charset="0"/>
              <a:cs typeface="+mn-cs"/>
            </a:endParaRPr>
          </a:p>
          <a:p>
            <a:pPr algn="l" eaLnBrk="1" hangingPunct="1">
              <a:defRPr/>
            </a:pPr>
            <a:r>
              <a:rPr lang="en-US" sz="2200" b="1" dirty="0">
                <a:solidFill>
                  <a:srgbClr val="333399"/>
                </a:solidFill>
                <a:latin typeface="Tahoma" charset="0"/>
                <a:cs typeface="+mn-cs"/>
              </a:rPr>
              <a:t>Justin R. Benavidez</a:t>
            </a:r>
          </a:p>
          <a:p>
            <a:pPr algn="l" eaLnBrk="1" hangingPunct="1">
              <a:defRPr/>
            </a:pPr>
            <a:r>
              <a:rPr lang="en-US" sz="2200" b="1" dirty="0">
                <a:solidFill>
                  <a:srgbClr val="333399"/>
                </a:solidFill>
                <a:latin typeface="Tahoma" charset="0"/>
                <a:cs typeface="+mn-cs"/>
              </a:rPr>
              <a:t>David P. Anderson</a:t>
            </a: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0" y="250276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15364" name="Picture 2" descr="TAMAgEX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5513388"/>
            <a:ext cx="26289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682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557"/>
            <a:ext cx="7772400" cy="70788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Stockers ~700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Lb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Scenarios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B914DC-4A7B-4B40-AE26-B800CF444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26" y="2000997"/>
            <a:ext cx="2023024" cy="15321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B0AD32-DDEE-41D7-BB14-E44C101C3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4916" y="1398624"/>
            <a:ext cx="3874168" cy="34320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D044F1-26C9-41CD-93DA-082DBECE3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650" y="4975573"/>
            <a:ext cx="40767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9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557"/>
            <a:ext cx="7772400" cy="70788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Stockers ~800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Lb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Scenarios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5B9E66-D26E-4D61-A546-42A9D700C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99" y="1448049"/>
            <a:ext cx="3887908" cy="34535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CEF8F4-16CD-4360-B3DA-9B1DB0B31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980" y="2282071"/>
            <a:ext cx="2081463" cy="11469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4AE66F5-26B5-4432-99D2-4CE0B0DDE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650" y="5040242"/>
            <a:ext cx="40767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8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51" y="-90219"/>
            <a:ext cx="8879307" cy="1323439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Retained on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Feedyard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Scenarios (on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Feedyard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in March)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DFF819-FF35-9C41-96A4-AAA4F2FEE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19" y="1859441"/>
            <a:ext cx="8818179" cy="15468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D67052-BA4C-BB48-A842-B8654F916B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2704" y="4065971"/>
            <a:ext cx="29464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73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51" y="-90219"/>
            <a:ext cx="8879307" cy="1323439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Retained on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Feedyard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Scenarios (on </a:t>
            </a:r>
            <a:r>
              <a:rPr lang="en-US" sz="4000" b="1" dirty="0" err="1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Feedyard</a:t>
            </a: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 in May)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200A45-8BC7-4D77-8B07-9FD99C962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362" y="3946608"/>
            <a:ext cx="2581275" cy="1419225"/>
          </a:xfrm>
          <a:prstGeom prst="rect">
            <a:avLst/>
          </a:prstGeom>
          <a:ln>
            <a:solidFill>
              <a:srgbClr val="000066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3458E9-C094-E246-A826-F8F57786A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99" y="1941612"/>
            <a:ext cx="8797159" cy="154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0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557"/>
            <a:ext cx="7772400" cy="70788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Comparison and Conclusion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F19229-80CF-B44F-9CDE-A18E8D9A8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2" y="1839654"/>
            <a:ext cx="9038897" cy="321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406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7557"/>
            <a:ext cx="7772400" cy="70788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Comparison and Conclusion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3322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6EBCE6-7BF8-4907-B03C-C3620E66B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38" y="1464999"/>
            <a:ext cx="8299784" cy="47705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333399"/>
              </a:buClr>
              <a:defRPr/>
            </a:pPr>
            <a:r>
              <a:rPr lang="en-US" sz="2000" kern="0" dirty="0">
                <a:latin typeface="Tahoma" pitchFamily="34" charset="0"/>
              </a:rPr>
              <a:t>These scenarios analysis accounts for different basis difference between cash prices and CBOT futures, as well as for future prices trends.  </a:t>
            </a:r>
          </a:p>
          <a:p>
            <a:pPr eaLnBrk="1" hangingPunct="1">
              <a:buClr>
                <a:srgbClr val="333399"/>
              </a:buClr>
              <a:defRPr/>
            </a:pPr>
            <a:endParaRPr lang="en-US" sz="2000" kern="0" dirty="0">
              <a:latin typeface="Tahoma" pitchFamily="34" charset="0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2000" kern="0" dirty="0">
                <a:latin typeface="Tahoma" pitchFamily="34" charset="0"/>
              </a:rPr>
              <a:t>Retaining Strategies only reduce losses if assuming that markets get better in a few months, but not with today future prices (CBOT) highly affected by “coronavirus”.  </a:t>
            </a:r>
          </a:p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2000" kern="0" dirty="0">
              <a:latin typeface="Tahoma" pitchFamily="34" charset="0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2000" kern="0" dirty="0">
                <a:latin typeface="Tahoma" pitchFamily="34" charset="0"/>
              </a:rPr>
              <a:t>It will depend on the cash prices a rancher can get today for their stockers, since these cash prices have not fallen as fast as future prices. </a:t>
            </a:r>
          </a:p>
          <a:p>
            <a:pPr eaLnBrk="1" hangingPunct="1">
              <a:buClr>
                <a:srgbClr val="333399"/>
              </a:buClr>
              <a:defRPr/>
            </a:pPr>
            <a:endParaRPr lang="en-US" sz="2000" kern="0" dirty="0">
              <a:latin typeface="Tahoma" pitchFamily="34" charset="0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2000" kern="0" dirty="0">
                <a:latin typeface="Tahoma" pitchFamily="34" charset="0"/>
              </a:rPr>
              <a:t>There are high chances of losing more if future prices do not recover.  </a:t>
            </a:r>
            <a:endParaRPr lang="en-US" sz="2000" kern="0" dirty="0"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40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ＭＳ Ｐゴシック" charset="-128"/>
              </a:rPr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3350"/>
            <a:ext cx="8610600" cy="5299912"/>
          </a:xfrm>
        </p:spPr>
        <p:txBody>
          <a:bodyPr>
            <a:spAutoFit/>
          </a:bodyPr>
          <a:lstStyle/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Overall Picture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Graze Out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Retaining to Feedlot</a:t>
            </a:r>
          </a:p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marL="0" indent="0" eaLnBrk="1" hangingPunct="1">
              <a:buClr>
                <a:srgbClr val="333399"/>
              </a:buClr>
              <a:buFontTx/>
              <a:buNone/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 </a:t>
            </a:r>
            <a:endParaRPr lang="en-US" dirty="0">
              <a:latin typeface="Tahoma" pitchFamily="34" charset="0"/>
              <a:ea typeface="+mn-ea"/>
              <a:cs typeface="+mn-cs"/>
            </a:endParaRPr>
          </a:p>
          <a:p>
            <a:pPr marL="0" indent="0" eaLnBrk="1" hangingPunct="1">
              <a:buClr>
                <a:srgbClr val="333399"/>
              </a:buClr>
              <a:buFontTx/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ea typeface="ＭＳ Ｐゴシック" charset="0"/>
            </a:endParaRPr>
          </a:p>
        </p:txBody>
      </p:sp>
      <p:grpSp>
        <p:nvGrpSpPr>
          <p:cNvPr id="17412" name="Group 5"/>
          <p:cNvGrpSpPr>
            <a:grpSpLocks/>
          </p:cNvGrpSpPr>
          <p:nvPr/>
        </p:nvGrpSpPr>
        <p:grpSpPr bwMode="auto">
          <a:xfrm>
            <a:off x="5187950" y="3810000"/>
            <a:ext cx="3776663" cy="2881313"/>
            <a:chOff x="3268" y="2400"/>
            <a:chExt cx="2379" cy="1815"/>
          </a:xfrm>
        </p:grpSpPr>
        <p:sp>
          <p:nvSpPr>
            <p:cNvPr id="17413" name="Freeform 6"/>
            <p:cNvSpPr>
              <a:spLocks/>
            </p:cNvSpPr>
            <p:nvPr/>
          </p:nvSpPr>
          <p:spPr bwMode="auto">
            <a:xfrm>
              <a:off x="3787" y="2613"/>
              <a:ext cx="436" cy="285"/>
            </a:xfrm>
            <a:custGeom>
              <a:avLst/>
              <a:gdLst>
                <a:gd name="T0" fmla="*/ 1 w 872"/>
                <a:gd name="T1" fmla="*/ 0 h 571"/>
                <a:gd name="T2" fmla="*/ 1 w 872"/>
                <a:gd name="T3" fmla="*/ 0 h 571"/>
                <a:gd name="T4" fmla="*/ 1 w 872"/>
                <a:gd name="T5" fmla="*/ 0 h 571"/>
                <a:gd name="T6" fmla="*/ 1 w 872"/>
                <a:gd name="T7" fmla="*/ 0 h 571"/>
                <a:gd name="T8" fmla="*/ 1 w 872"/>
                <a:gd name="T9" fmla="*/ 0 h 571"/>
                <a:gd name="T10" fmla="*/ 1 w 872"/>
                <a:gd name="T11" fmla="*/ 0 h 571"/>
                <a:gd name="T12" fmla="*/ 1 w 872"/>
                <a:gd name="T13" fmla="*/ 0 h 571"/>
                <a:gd name="T14" fmla="*/ 1 w 872"/>
                <a:gd name="T15" fmla="*/ 0 h 571"/>
                <a:gd name="T16" fmla="*/ 1 w 872"/>
                <a:gd name="T17" fmla="*/ 0 h 571"/>
                <a:gd name="T18" fmla="*/ 1 w 872"/>
                <a:gd name="T19" fmla="*/ 0 h 571"/>
                <a:gd name="T20" fmla="*/ 1 w 872"/>
                <a:gd name="T21" fmla="*/ 0 h 571"/>
                <a:gd name="T22" fmla="*/ 1 w 872"/>
                <a:gd name="T23" fmla="*/ 0 h 571"/>
                <a:gd name="T24" fmla="*/ 1 w 872"/>
                <a:gd name="T25" fmla="*/ 0 h 571"/>
                <a:gd name="T26" fmla="*/ 1 w 872"/>
                <a:gd name="T27" fmla="*/ 0 h 571"/>
                <a:gd name="T28" fmla="*/ 1 w 872"/>
                <a:gd name="T29" fmla="*/ 0 h 571"/>
                <a:gd name="T30" fmla="*/ 1 w 872"/>
                <a:gd name="T31" fmla="*/ 0 h 571"/>
                <a:gd name="T32" fmla="*/ 1 w 872"/>
                <a:gd name="T33" fmla="*/ 0 h 571"/>
                <a:gd name="T34" fmla="*/ 1 w 872"/>
                <a:gd name="T35" fmla="*/ 0 h 571"/>
                <a:gd name="T36" fmla="*/ 1 w 872"/>
                <a:gd name="T37" fmla="*/ 0 h 571"/>
                <a:gd name="T38" fmla="*/ 1 w 872"/>
                <a:gd name="T39" fmla="*/ 0 h 571"/>
                <a:gd name="T40" fmla="*/ 1 w 872"/>
                <a:gd name="T41" fmla="*/ 0 h 571"/>
                <a:gd name="T42" fmla="*/ 1 w 872"/>
                <a:gd name="T43" fmla="*/ 0 h 571"/>
                <a:gd name="T44" fmla="*/ 1 w 872"/>
                <a:gd name="T45" fmla="*/ 0 h 571"/>
                <a:gd name="T46" fmla="*/ 1 w 872"/>
                <a:gd name="T47" fmla="*/ 0 h 571"/>
                <a:gd name="T48" fmla="*/ 1 w 872"/>
                <a:gd name="T49" fmla="*/ 0 h 571"/>
                <a:gd name="T50" fmla="*/ 1 w 872"/>
                <a:gd name="T51" fmla="*/ 0 h 571"/>
                <a:gd name="T52" fmla="*/ 1 w 872"/>
                <a:gd name="T53" fmla="*/ 0 h 571"/>
                <a:gd name="T54" fmla="*/ 1 w 872"/>
                <a:gd name="T55" fmla="*/ 0 h 571"/>
                <a:gd name="T56" fmla="*/ 1 w 872"/>
                <a:gd name="T57" fmla="*/ 0 h 571"/>
                <a:gd name="T58" fmla="*/ 1 w 872"/>
                <a:gd name="T59" fmla="*/ 0 h 571"/>
                <a:gd name="T60" fmla="*/ 1 w 872"/>
                <a:gd name="T61" fmla="*/ 0 h 571"/>
                <a:gd name="T62" fmla="*/ 1 w 872"/>
                <a:gd name="T63" fmla="*/ 0 h 571"/>
                <a:gd name="T64" fmla="*/ 1 w 872"/>
                <a:gd name="T65" fmla="*/ 0 h 571"/>
                <a:gd name="T66" fmla="*/ 1 w 872"/>
                <a:gd name="T67" fmla="*/ 0 h 571"/>
                <a:gd name="T68" fmla="*/ 1 w 872"/>
                <a:gd name="T69" fmla="*/ 0 h 571"/>
                <a:gd name="T70" fmla="*/ 0 w 872"/>
                <a:gd name="T71" fmla="*/ 0 h 571"/>
                <a:gd name="T72" fmla="*/ 1 w 872"/>
                <a:gd name="T73" fmla="*/ 0 h 571"/>
                <a:gd name="T74" fmla="*/ 1 w 872"/>
                <a:gd name="T75" fmla="*/ 0 h 571"/>
                <a:gd name="T76" fmla="*/ 1 w 872"/>
                <a:gd name="T77" fmla="*/ 0 h 571"/>
                <a:gd name="T78" fmla="*/ 1 w 872"/>
                <a:gd name="T79" fmla="*/ 0 h 571"/>
                <a:gd name="T80" fmla="*/ 1 w 872"/>
                <a:gd name="T81" fmla="*/ 0 h 571"/>
                <a:gd name="T82" fmla="*/ 1 w 872"/>
                <a:gd name="T83" fmla="*/ 0 h 571"/>
                <a:gd name="T84" fmla="*/ 1 w 872"/>
                <a:gd name="T85" fmla="*/ 0 h 571"/>
                <a:gd name="T86" fmla="*/ 1 w 872"/>
                <a:gd name="T87" fmla="*/ 0 h 571"/>
                <a:gd name="T88" fmla="*/ 1 w 872"/>
                <a:gd name="T89" fmla="*/ 0 h 571"/>
                <a:gd name="T90" fmla="*/ 1 w 872"/>
                <a:gd name="T91" fmla="*/ 0 h 571"/>
                <a:gd name="T92" fmla="*/ 1 w 872"/>
                <a:gd name="T93" fmla="*/ 0 h 571"/>
                <a:gd name="T94" fmla="*/ 1 w 872"/>
                <a:gd name="T95" fmla="*/ 0 h 571"/>
                <a:gd name="T96" fmla="*/ 1 w 872"/>
                <a:gd name="T97" fmla="*/ 0 h 571"/>
                <a:gd name="T98" fmla="*/ 1 w 872"/>
                <a:gd name="T99" fmla="*/ 0 h 571"/>
                <a:gd name="T100" fmla="*/ 1 w 872"/>
                <a:gd name="T101" fmla="*/ 0 h 571"/>
                <a:gd name="T102" fmla="*/ 1 w 872"/>
                <a:gd name="T103" fmla="*/ 0 h 571"/>
                <a:gd name="T104" fmla="*/ 1 w 872"/>
                <a:gd name="T105" fmla="*/ 0 h 571"/>
                <a:gd name="T106" fmla="*/ 1 w 872"/>
                <a:gd name="T107" fmla="*/ 0 h 571"/>
                <a:gd name="T108" fmla="*/ 1 w 872"/>
                <a:gd name="T109" fmla="*/ 0 h 57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72" h="571">
                  <a:moveTo>
                    <a:pt x="835" y="536"/>
                  </a:moveTo>
                  <a:lnTo>
                    <a:pt x="835" y="529"/>
                  </a:lnTo>
                  <a:lnTo>
                    <a:pt x="840" y="527"/>
                  </a:lnTo>
                  <a:lnTo>
                    <a:pt x="840" y="515"/>
                  </a:lnTo>
                  <a:lnTo>
                    <a:pt x="846" y="501"/>
                  </a:lnTo>
                  <a:lnTo>
                    <a:pt x="846" y="495"/>
                  </a:lnTo>
                  <a:lnTo>
                    <a:pt x="850" y="479"/>
                  </a:lnTo>
                  <a:lnTo>
                    <a:pt x="853" y="467"/>
                  </a:lnTo>
                  <a:lnTo>
                    <a:pt x="853" y="450"/>
                  </a:lnTo>
                  <a:lnTo>
                    <a:pt x="861" y="435"/>
                  </a:lnTo>
                  <a:lnTo>
                    <a:pt x="865" y="420"/>
                  </a:lnTo>
                  <a:lnTo>
                    <a:pt x="865" y="414"/>
                  </a:lnTo>
                  <a:lnTo>
                    <a:pt x="867" y="400"/>
                  </a:lnTo>
                  <a:lnTo>
                    <a:pt x="870" y="388"/>
                  </a:lnTo>
                  <a:lnTo>
                    <a:pt x="872" y="379"/>
                  </a:lnTo>
                  <a:lnTo>
                    <a:pt x="872" y="376"/>
                  </a:lnTo>
                  <a:lnTo>
                    <a:pt x="872" y="302"/>
                  </a:lnTo>
                  <a:lnTo>
                    <a:pt x="847" y="264"/>
                  </a:lnTo>
                  <a:lnTo>
                    <a:pt x="861" y="251"/>
                  </a:lnTo>
                  <a:lnTo>
                    <a:pt x="853" y="243"/>
                  </a:lnTo>
                  <a:lnTo>
                    <a:pt x="850" y="243"/>
                  </a:lnTo>
                  <a:lnTo>
                    <a:pt x="847" y="243"/>
                  </a:lnTo>
                  <a:lnTo>
                    <a:pt x="846" y="236"/>
                  </a:lnTo>
                  <a:lnTo>
                    <a:pt x="840" y="230"/>
                  </a:lnTo>
                  <a:lnTo>
                    <a:pt x="835" y="225"/>
                  </a:lnTo>
                  <a:lnTo>
                    <a:pt x="834" y="224"/>
                  </a:lnTo>
                  <a:lnTo>
                    <a:pt x="831" y="216"/>
                  </a:lnTo>
                  <a:lnTo>
                    <a:pt x="826" y="210"/>
                  </a:lnTo>
                  <a:lnTo>
                    <a:pt x="822" y="203"/>
                  </a:lnTo>
                  <a:lnTo>
                    <a:pt x="817" y="198"/>
                  </a:lnTo>
                  <a:lnTo>
                    <a:pt x="813" y="190"/>
                  </a:lnTo>
                  <a:lnTo>
                    <a:pt x="807" y="183"/>
                  </a:lnTo>
                  <a:lnTo>
                    <a:pt x="802" y="180"/>
                  </a:lnTo>
                  <a:lnTo>
                    <a:pt x="795" y="177"/>
                  </a:lnTo>
                  <a:lnTo>
                    <a:pt x="787" y="172"/>
                  </a:lnTo>
                  <a:lnTo>
                    <a:pt x="776" y="172"/>
                  </a:lnTo>
                  <a:lnTo>
                    <a:pt x="772" y="172"/>
                  </a:lnTo>
                  <a:lnTo>
                    <a:pt x="761" y="172"/>
                  </a:lnTo>
                  <a:lnTo>
                    <a:pt x="758" y="172"/>
                  </a:lnTo>
                  <a:lnTo>
                    <a:pt x="749" y="172"/>
                  </a:lnTo>
                  <a:lnTo>
                    <a:pt x="740" y="172"/>
                  </a:lnTo>
                  <a:lnTo>
                    <a:pt x="734" y="172"/>
                  </a:lnTo>
                  <a:lnTo>
                    <a:pt x="728" y="175"/>
                  </a:lnTo>
                  <a:lnTo>
                    <a:pt x="724" y="177"/>
                  </a:lnTo>
                  <a:lnTo>
                    <a:pt x="721" y="177"/>
                  </a:lnTo>
                  <a:lnTo>
                    <a:pt x="718" y="177"/>
                  </a:lnTo>
                  <a:lnTo>
                    <a:pt x="707" y="141"/>
                  </a:lnTo>
                  <a:lnTo>
                    <a:pt x="647" y="118"/>
                  </a:lnTo>
                  <a:lnTo>
                    <a:pt x="647" y="91"/>
                  </a:lnTo>
                  <a:lnTo>
                    <a:pt x="645" y="91"/>
                  </a:lnTo>
                  <a:lnTo>
                    <a:pt x="642" y="89"/>
                  </a:lnTo>
                  <a:lnTo>
                    <a:pt x="642" y="86"/>
                  </a:lnTo>
                  <a:lnTo>
                    <a:pt x="639" y="86"/>
                  </a:lnTo>
                  <a:lnTo>
                    <a:pt x="631" y="86"/>
                  </a:lnTo>
                  <a:lnTo>
                    <a:pt x="627" y="89"/>
                  </a:lnTo>
                  <a:lnTo>
                    <a:pt x="624" y="91"/>
                  </a:lnTo>
                  <a:lnTo>
                    <a:pt x="621" y="91"/>
                  </a:lnTo>
                  <a:lnTo>
                    <a:pt x="619" y="97"/>
                  </a:lnTo>
                  <a:lnTo>
                    <a:pt x="615" y="97"/>
                  </a:lnTo>
                  <a:lnTo>
                    <a:pt x="613" y="97"/>
                  </a:lnTo>
                  <a:lnTo>
                    <a:pt x="610" y="100"/>
                  </a:lnTo>
                  <a:lnTo>
                    <a:pt x="607" y="100"/>
                  </a:lnTo>
                  <a:lnTo>
                    <a:pt x="603" y="100"/>
                  </a:lnTo>
                  <a:lnTo>
                    <a:pt x="603" y="97"/>
                  </a:lnTo>
                  <a:lnTo>
                    <a:pt x="603" y="91"/>
                  </a:lnTo>
                  <a:lnTo>
                    <a:pt x="603" y="76"/>
                  </a:lnTo>
                  <a:lnTo>
                    <a:pt x="603" y="68"/>
                  </a:lnTo>
                  <a:lnTo>
                    <a:pt x="603" y="67"/>
                  </a:lnTo>
                  <a:lnTo>
                    <a:pt x="603" y="61"/>
                  </a:lnTo>
                  <a:lnTo>
                    <a:pt x="607" y="59"/>
                  </a:lnTo>
                  <a:lnTo>
                    <a:pt x="607" y="52"/>
                  </a:lnTo>
                  <a:lnTo>
                    <a:pt x="610" y="49"/>
                  </a:lnTo>
                  <a:lnTo>
                    <a:pt x="610" y="46"/>
                  </a:lnTo>
                  <a:lnTo>
                    <a:pt x="610" y="39"/>
                  </a:lnTo>
                  <a:lnTo>
                    <a:pt x="610" y="33"/>
                  </a:lnTo>
                  <a:lnTo>
                    <a:pt x="607" y="33"/>
                  </a:lnTo>
                  <a:lnTo>
                    <a:pt x="603" y="32"/>
                  </a:lnTo>
                  <a:lnTo>
                    <a:pt x="594" y="32"/>
                  </a:lnTo>
                  <a:lnTo>
                    <a:pt x="592" y="33"/>
                  </a:lnTo>
                  <a:lnTo>
                    <a:pt x="589" y="33"/>
                  </a:lnTo>
                  <a:lnTo>
                    <a:pt x="589" y="36"/>
                  </a:lnTo>
                  <a:lnTo>
                    <a:pt x="589" y="39"/>
                  </a:lnTo>
                  <a:lnTo>
                    <a:pt x="589" y="46"/>
                  </a:lnTo>
                  <a:lnTo>
                    <a:pt x="585" y="46"/>
                  </a:lnTo>
                  <a:lnTo>
                    <a:pt x="583" y="46"/>
                  </a:lnTo>
                  <a:lnTo>
                    <a:pt x="580" y="46"/>
                  </a:lnTo>
                  <a:lnTo>
                    <a:pt x="576" y="49"/>
                  </a:lnTo>
                  <a:lnTo>
                    <a:pt x="573" y="52"/>
                  </a:lnTo>
                  <a:lnTo>
                    <a:pt x="570" y="52"/>
                  </a:lnTo>
                  <a:lnTo>
                    <a:pt x="563" y="52"/>
                  </a:lnTo>
                  <a:lnTo>
                    <a:pt x="557" y="59"/>
                  </a:lnTo>
                  <a:lnTo>
                    <a:pt x="548" y="59"/>
                  </a:lnTo>
                  <a:lnTo>
                    <a:pt x="545" y="52"/>
                  </a:lnTo>
                  <a:lnTo>
                    <a:pt x="539" y="52"/>
                  </a:lnTo>
                  <a:lnTo>
                    <a:pt x="535" y="49"/>
                  </a:lnTo>
                  <a:lnTo>
                    <a:pt x="535" y="46"/>
                  </a:lnTo>
                  <a:lnTo>
                    <a:pt x="530" y="46"/>
                  </a:lnTo>
                  <a:lnTo>
                    <a:pt x="529" y="39"/>
                  </a:lnTo>
                  <a:lnTo>
                    <a:pt x="529" y="33"/>
                  </a:lnTo>
                  <a:lnTo>
                    <a:pt x="527" y="32"/>
                  </a:lnTo>
                  <a:lnTo>
                    <a:pt x="527" y="29"/>
                  </a:lnTo>
                  <a:lnTo>
                    <a:pt x="523" y="23"/>
                  </a:lnTo>
                  <a:lnTo>
                    <a:pt x="521" y="17"/>
                  </a:lnTo>
                  <a:lnTo>
                    <a:pt x="518" y="15"/>
                  </a:lnTo>
                  <a:lnTo>
                    <a:pt x="517" y="11"/>
                  </a:lnTo>
                  <a:lnTo>
                    <a:pt x="512" y="6"/>
                  </a:lnTo>
                  <a:lnTo>
                    <a:pt x="506" y="5"/>
                  </a:lnTo>
                  <a:lnTo>
                    <a:pt x="502" y="5"/>
                  </a:lnTo>
                  <a:lnTo>
                    <a:pt x="499" y="5"/>
                  </a:lnTo>
                  <a:lnTo>
                    <a:pt x="496" y="5"/>
                  </a:lnTo>
                  <a:lnTo>
                    <a:pt x="493" y="5"/>
                  </a:lnTo>
                  <a:lnTo>
                    <a:pt x="489" y="5"/>
                  </a:lnTo>
                  <a:lnTo>
                    <a:pt x="486" y="5"/>
                  </a:lnTo>
                  <a:lnTo>
                    <a:pt x="482" y="5"/>
                  </a:lnTo>
                  <a:lnTo>
                    <a:pt x="474" y="5"/>
                  </a:lnTo>
                  <a:lnTo>
                    <a:pt x="473" y="5"/>
                  </a:lnTo>
                  <a:lnTo>
                    <a:pt x="470" y="0"/>
                  </a:lnTo>
                  <a:lnTo>
                    <a:pt x="467" y="0"/>
                  </a:lnTo>
                  <a:lnTo>
                    <a:pt x="464" y="0"/>
                  </a:lnTo>
                  <a:lnTo>
                    <a:pt x="459" y="0"/>
                  </a:lnTo>
                  <a:lnTo>
                    <a:pt x="453" y="0"/>
                  </a:lnTo>
                  <a:lnTo>
                    <a:pt x="453" y="5"/>
                  </a:lnTo>
                  <a:lnTo>
                    <a:pt x="450" y="5"/>
                  </a:lnTo>
                  <a:lnTo>
                    <a:pt x="449" y="5"/>
                  </a:lnTo>
                  <a:lnTo>
                    <a:pt x="446" y="5"/>
                  </a:lnTo>
                  <a:lnTo>
                    <a:pt x="437" y="5"/>
                  </a:lnTo>
                  <a:lnTo>
                    <a:pt x="434" y="5"/>
                  </a:lnTo>
                  <a:lnTo>
                    <a:pt x="429" y="6"/>
                  </a:lnTo>
                  <a:lnTo>
                    <a:pt x="425" y="11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17" y="15"/>
                  </a:lnTo>
                  <a:lnTo>
                    <a:pt x="417" y="17"/>
                  </a:lnTo>
                  <a:lnTo>
                    <a:pt x="412" y="20"/>
                  </a:lnTo>
                  <a:lnTo>
                    <a:pt x="411" y="20"/>
                  </a:lnTo>
                  <a:lnTo>
                    <a:pt x="406" y="26"/>
                  </a:lnTo>
                  <a:lnTo>
                    <a:pt x="402" y="26"/>
                  </a:lnTo>
                  <a:lnTo>
                    <a:pt x="402" y="32"/>
                  </a:lnTo>
                  <a:lnTo>
                    <a:pt x="394" y="32"/>
                  </a:lnTo>
                  <a:lnTo>
                    <a:pt x="391" y="33"/>
                  </a:lnTo>
                  <a:lnTo>
                    <a:pt x="390" y="33"/>
                  </a:lnTo>
                  <a:lnTo>
                    <a:pt x="381" y="33"/>
                  </a:lnTo>
                  <a:lnTo>
                    <a:pt x="381" y="36"/>
                  </a:lnTo>
                  <a:lnTo>
                    <a:pt x="376" y="39"/>
                  </a:lnTo>
                  <a:lnTo>
                    <a:pt x="375" y="39"/>
                  </a:lnTo>
                  <a:lnTo>
                    <a:pt x="364" y="39"/>
                  </a:lnTo>
                  <a:lnTo>
                    <a:pt x="364" y="46"/>
                  </a:lnTo>
                  <a:lnTo>
                    <a:pt x="355" y="46"/>
                  </a:lnTo>
                  <a:lnTo>
                    <a:pt x="354" y="49"/>
                  </a:lnTo>
                  <a:lnTo>
                    <a:pt x="349" y="52"/>
                  </a:lnTo>
                  <a:lnTo>
                    <a:pt x="346" y="52"/>
                  </a:lnTo>
                  <a:lnTo>
                    <a:pt x="343" y="52"/>
                  </a:lnTo>
                  <a:lnTo>
                    <a:pt x="340" y="52"/>
                  </a:lnTo>
                  <a:lnTo>
                    <a:pt x="335" y="52"/>
                  </a:lnTo>
                  <a:lnTo>
                    <a:pt x="332" y="52"/>
                  </a:lnTo>
                  <a:lnTo>
                    <a:pt x="331" y="59"/>
                  </a:lnTo>
                  <a:lnTo>
                    <a:pt x="328" y="59"/>
                  </a:lnTo>
                  <a:lnTo>
                    <a:pt x="307" y="32"/>
                  </a:lnTo>
                  <a:lnTo>
                    <a:pt x="271" y="5"/>
                  </a:lnTo>
                  <a:lnTo>
                    <a:pt x="233" y="39"/>
                  </a:lnTo>
                  <a:lnTo>
                    <a:pt x="233" y="46"/>
                  </a:lnTo>
                  <a:lnTo>
                    <a:pt x="228" y="49"/>
                  </a:lnTo>
                  <a:lnTo>
                    <a:pt x="225" y="52"/>
                  </a:lnTo>
                  <a:lnTo>
                    <a:pt x="225" y="59"/>
                  </a:lnTo>
                  <a:lnTo>
                    <a:pt x="219" y="59"/>
                  </a:lnTo>
                  <a:lnTo>
                    <a:pt x="218" y="61"/>
                  </a:lnTo>
                  <a:lnTo>
                    <a:pt x="215" y="61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163" y="80"/>
                  </a:lnTo>
                  <a:lnTo>
                    <a:pt x="159" y="80"/>
                  </a:lnTo>
                  <a:lnTo>
                    <a:pt x="159" y="83"/>
                  </a:lnTo>
                  <a:lnTo>
                    <a:pt x="159" y="86"/>
                  </a:lnTo>
                  <a:lnTo>
                    <a:pt x="154" y="89"/>
                  </a:lnTo>
                  <a:lnTo>
                    <a:pt x="151" y="97"/>
                  </a:lnTo>
                  <a:lnTo>
                    <a:pt x="147" y="100"/>
                  </a:lnTo>
                  <a:lnTo>
                    <a:pt x="144" y="100"/>
                  </a:lnTo>
                  <a:lnTo>
                    <a:pt x="141" y="104"/>
                  </a:lnTo>
                  <a:lnTo>
                    <a:pt x="139" y="110"/>
                  </a:lnTo>
                  <a:lnTo>
                    <a:pt x="135" y="118"/>
                  </a:lnTo>
                  <a:lnTo>
                    <a:pt x="129" y="123"/>
                  </a:lnTo>
                  <a:lnTo>
                    <a:pt x="129" y="129"/>
                  </a:lnTo>
                  <a:lnTo>
                    <a:pt x="123" y="132"/>
                  </a:lnTo>
                  <a:lnTo>
                    <a:pt x="123" y="135"/>
                  </a:lnTo>
                  <a:lnTo>
                    <a:pt x="115" y="141"/>
                  </a:lnTo>
                  <a:lnTo>
                    <a:pt x="115" y="150"/>
                  </a:lnTo>
                  <a:lnTo>
                    <a:pt x="113" y="159"/>
                  </a:lnTo>
                  <a:lnTo>
                    <a:pt x="113" y="166"/>
                  </a:lnTo>
                  <a:lnTo>
                    <a:pt x="110" y="175"/>
                  </a:lnTo>
                  <a:lnTo>
                    <a:pt x="106" y="187"/>
                  </a:lnTo>
                  <a:lnTo>
                    <a:pt x="106" y="190"/>
                  </a:lnTo>
                  <a:lnTo>
                    <a:pt x="101" y="203"/>
                  </a:lnTo>
                  <a:lnTo>
                    <a:pt x="98" y="213"/>
                  </a:lnTo>
                  <a:lnTo>
                    <a:pt x="94" y="213"/>
                  </a:lnTo>
                  <a:lnTo>
                    <a:pt x="86" y="224"/>
                  </a:lnTo>
                  <a:lnTo>
                    <a:pt x="86" y="225"/>
                  </a:lnTo>
                  <a:lnTo>
                    <a:pt x="82" y="225"/>
                  </a:lnTo>
                  <a:lnTo>
                    <a:pt x="82" y="228"/>
                  </a:lnTo>
                  <a:lnTo>
                    <a:pt x="82" y="230"/>
                  </a:lnTo>
                  <a:lnTo>
                    <a:pt x="82" y="234"/>
                  </a:lnTo>
                  <a:lnTo>
                    <a:pt x="79" y="236"/>
                  </a:lnTo>
                  <a:lnTo>
                    <a:pt x="79" y="243"/>
                  </a:lnTo>
                  <a:lnTo>
                    <a:pt x="82" y="248"/>
                  </a:lnTo>
                  <a:lnTo>
                    <a:pt x="82" y="251"/>
                  </a:lnTo>
                  <a:lnTo>
                    <a:pt x="86" y="258"/>
                  </a:lnTo>
                  <a:lnTo>
                    <a:pt x="89" y="258"/>
                  </a:lnTo>
                  <a:lnTo>
                    <a:pt x="92" y="258"/>
                  </a:lnTo>
                  <a:lnTo>
                    <a:pt x="92" y="261"/>
                  </a:lnTo>
                  <a:lnTo>
                    <a:pt x="94" y="261"/>
                  </a:lnTo>
                  <a:lnTo>
                    <a:pt x="98" y="261"/>
                  </a:lnTo>
                  <a:lnTo>
                    <a:pt x="98" y="264"/>
                  </a:lnTo>
                  <a:lnTo>
                    <a:pt x="101" y="264"/>
                  </a:lnTo>
                  <a:lnTo>
                    <a:pt x="101" y="269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8" y="275"/>
                  </a:lnTo>
                  <a:lnTo>
                    <a:pt x="92" y="283"/>
                  </a:lnTo>
                  <a:lnTo>
                    <a:pt x="89" y="289"/>
                  </a:lnTo>
                  <a:lnTo>
                    <a:pt x="82" y="293"/>
                  </a:lnTo>
                  <a:lnTo>
                    <a:pt x="77" y="296"/>
                  </a:lnTo>
                  <a:lnTo>
                    <a:pt x="73" y="305"/>
                  </a:lnTo>
                  <a:lnTo>
                    <a:pt x="70" y="311"/>
                  </a:lnTo>
                  <a:lnTo>
                    <a:pt x="65" y="317"/>
                  </a:lnTo>
                  <a:lnTo>
                    <a:pt x="59" y="320"/>
                  </a:lnTo>
                  <a:lnTo>
                    <a:pt x="55" y="329"/>
                  </a:lnTo>
                  <a:lnTo>
                    <a:pt x="49" y="334"/>
                  </a:lnTo>
                  <a:lnTo>
                    <a:pt x="41" y="344"/>
                  </a:lnTo>
                  <a:lnTo>
                    <a:pt x="36" y="347"/>
                  </a:lnTo>
                  <a:lnTo>
                    <a:pt x="35" y="349"/>
                  </a:lnTo>
                  <a:lnTo>
                    <a:pt x="33" y="357"/>
                  </a:lnTo>
                  <a:lnTo>
                    <a:pt x="30" y="361"/>
                  </a:lnTo>
                  <a:lnTo>
                    <a:pt x="26" y="364"/>
                  </a:lnTo>
                  <a:lnTo>
                    <a:pt x="26" y="369"/>
                  </a:lnTo>
                  <a:lnTo>
                    <a:pt x="26" y="376"/>
                  </a:lnTo>
                  <a:lnTo>
                    <a:pt x="26" y="379"/>
                  </a:lnTo>
                  <a:lnTo>
                    <a:pt x="26" y="387"/>
                  </a:lnTo>
                  <a:lnTo>
                    <a:pt x="26" y="388"/>
                  </a:lnTo>
                  <a:lnTo>
                    <a:pt x="26" y="397"/>
                  </a:lnTo>
                  <a:lnTo>
                    <a:pt x="26" y="402"/>
                  </a:lnTo>
                  <a:lnTo>
                    <a:pt x="26" y="405"/>
                  </a:lnTo>
                  <a:lnTo>
                    <a:pt x="26" y="412"/>
                  </a:lnTo>
                  <a:lnTo>
                    <a:pt x="26" y="420"/>
                  </a:lnTo>
                  <a:lnTo>
                    <a:pt x="26" y="435"/>
                  </a:lnTo>
                  <a:lnTo>
                    <a:pt x="26" y="437"/>
                  </a:lnTo>
                  <a:lnTo>
                    <a:pt x="17" y="446"/>
                  </a:lnTo>
                  <a:lnTo>
                    <a:pt x="17" y="450"/>
                  </a:lnTo>
                  <a:lnTo>
                    <a:pt x="14" y="455"/>
                  </a:lnTo>
                  <a:lnTo>
                    <a:pt x="12" y="465"/>
                  </a:lnTo>
                  <a:lnTo>
                    <a:pt x="6" y="467"/>
                  </a:lnTo>
                  <a:lnTo>
                    <a:pt x="5" y="471"/>
                  </a:lnTo>
                  <a:lnTo>
                    <a:pt x="0" y="477"/>
                  </a:lnTo>
                  <a:lnTo>
                    <a:pt x="0" y="482"/>
                  </a:lnTo>
                  <a:lnTo>
                    <a:pt x="0" y="488"/>
                  </a:lnTo>
                  <a:lnTo>
                    <a:pt x="0" y="495"/>
                  </a:lnTo>
                  <a:lnTo>
                    <a:pt x="0" y="497"/>
                  </a:lnTo>
                  <a:lnTo>
                    <a:pt x="0" y="501"/>
                  </a:lnTo>
                  <a:lnTo>
                    <a:pt x="5" y="505"/>
                  </a:lnTo>
                  <a:lnTo>
                    <a:pt x="5" y="512"/>
                  </a:lnTo>
                  <a:lnTo>
                    <a:pt x="6" y="515"/>
                  </a:lnTo>
                  <a:lnTo>
                    <a:pt x="6" y="517"/>
                  </a:lnTo>
                  <a:lnTo>
                    <a:pt x="8" y="517"/>
                  </a:lnTo>
                  <a:lnTo>
                    <a:pt x="8" y="527"/>
                  </a:lnTo>
                  <a:lnTo>
                    <a:pt x="12" y="527"/>
                  </a:lnTo>
                  <a:lnTo>
                    <a:pt x="35" y="550"/>
                  </a:lnTo>
                  <a:lnTo>
                    <a:pt x="79" y="550"/>
                  </a:lnTo>
                  <a:lnTo>
                    <a:pt x="101" y="536"/>
                  </a:lnTo>
                  <a:lnTo>
                    <a:pt x="141" y="536"/>
                  </a:lnTo>
                  <a:lnTo>
                    <a:pt x="151" y="485"/>
                  </a:lnTo>
                  <a:lnTo>
                    <a:pt x="154" y="473"/>
                  </a:lnTo>
                  <a:lnTo>
                    <a:pt x="159" y="467"/>
                  </a:lnTo>
                  <a:lnTo>
                    <a:pt x="168" y="450"/>
                  </a:lnTo>
                  <a:lnTo>
                    <a:pt x="178" y="428"/>
                  </a:lnTo>
                  <a:lnTo>
                    <a:pt x="187" y="409"/>
                  </a:lnTo>
                  <a:lnTo>
                    <a:pt x="197" y="382"/>
                  </a:lnTo>
                  <a:lnTo>
                    <a:pt x="210" y="361"/>
                  </a:lnTo>
                  <a:lnTo>
                    <a:pt x="222" y="338"/>
                  </a:lnTo>
                  <a:lnTo>
                    <a:pt x="237" y="317"/>
                  </a:lnTo>
                  <a:lnTo>
                    <a:pt x="245" y="293"/>
                  </a:lnTo>
                  <a:lnTo>
                    <a:pt x="261" y="270"/>
                  </a:lnTo>
                  <a:lnTo>
                    <a:pt x="271" y="258"/>
                  </a:lnTo>
                  <a:lnTo>
                    <a:pt x="284" y="243"/>
                  </a:lnTo>
                  <a:lnTo>
                    <a:pt x="295" y="234"/>
                  </a:lnTo>
                  <a:lnTo>
                    <a:pt x="307" y="225"/>
                  </a:lnTo>
                  <a:lnTo>
                    <a:pt x="308" y="225"/>
                  </a:lnTo>
                  <a:lnTo>
                    <a:pt x="314" y="225"/>
                  </a:lnTo>
                  <a:lnTo>
                    <a:pt x="316" y="225"/>
                  </a:lnTo>
                  <a:lnTo>
                    <a:pt x="320" y="225"/>
                  </a:lnTo>
                  <a:lnTo>
                    <a:pt x="326" y="225"/>
                  </a:lnTo>
                  <a:lnTo>
                    <a:pt x="328" y="225"/>
                  </a:lnTo>
                  <a:lnTo>
                    <a:pt x="340" y="224"/>
                  </a:lnTo>
                  <a:lnTo>
                    <a:pt x="343" y="221"/>
                  </a:lnTo>
                  <a:lnTo>
                    <a:pt x="349" y="216"/>
                  </a:lnTo>
                  <a:lnTo>
                    <a:pt x="354" y="213"/>
                  </a:lnTo>
                  <a:lnTo>
                    <a:pt x="360" y="213"/>
                  </a:lnTo>
                  <a:lnTo>
                    <a:pt x="363" y="209"/>
                  </a:lnTo>
                  <a:lnTo>
                    <a:pt x="364" y="203"/>
                  </a:lnTo>
                  <a:lnTo>
                    <a:pt x="372" y="198"/>
                  </a:lnTo>
                  <a:lnTo>
                    <a:pt x="375" y="190"/>
                  </a:lnTo>
                  <a:lnTo>
                    <a:pt x="376" y="187"/>
                  </a:lnTo>
                  <a:lnTo>
                    <a:pt x="381" y="180"/>
                  </a:lnTo>
                  <a:lnTo>
                    <a:pt x="390" y="177"/>
                  </a:lnTo>
                  <a:lnTo>
                    <a:pt x="399" y="172"/>
                  </a:lnTo>
                  <a:lnTo>
                    <a:pt x="402" y="166"/>
                  </a:lnTo>
                  <a:lnTo>
                    <a:pt x="411" y="159"/>
                  </a:lnTo>
                  <a:lnTo>
                    <a:pt x="417" y="154"/>
                  </a:lnTo>
                  <a:lnTo>
                    <a:pt x="423" y="150"/>
                  </a:lnTo>
                  <a:lnTo>
                    <a:pt x="425" y="150"/>
                  </a:lnTo>
                  <a:lnTo>
                    <a:pt x="437" y="141"/>
                  </a:lnTo>
                  <a:lnTo>
                    <a:pt x="441" y="141"/>
                  </a:lnTo>
                  <a:lnTo>
                    <a:pt x="446" y="141"/>
                  </a:lnTo>
                  <a:lnTo>
                    <a:pt x="449" y="141"/>
                  </a:lnTo>
                  <a:lnTo>
                    <a:pt x="450" y="150"/>
                  </a:lnTo>
                  <a:lnTo>
                    <a:pt x="453" y="150"/>
                  </a:lnTo>
                  <a:lnTo>
                    <a:pt x="459" y="154"/>
                  </a:lnTo>
                  <a:lnTo>
                    <a:pt x="464" y="154"/>
                  </a:lnTo>
                  <a:lnTo>
                    <a:pt x="467" y="159"/>
                  </a:lnTo>
                  <a:lnTo>
                    <a:pt x="471" y="159"/>
                  </a:lnTo>
                  <a:lnTo>
                    <a:pt x="474" y="159"/>
                  </a:lnTo>
                  <a:lnTo>
                    <a:pt x="482" y="165"/>
                  </a:lnTo>
                  <a:lnTo>
                    <a:pt x="489" y="166"/>
                  </a:lnTo>
                  <a:lnTo>
                    <a:pt x="496" y="166"/>
                  </a:lnTo>
                  <a:lnTo>
                    <a:pt x="502" y="166"/>
                  </a:lnTo>
                  <a:lnTo>
                    <a:pt x="512" y="166"/>
                  </a:lnTo>
                  <a:lnTo>
                    <a:pt x="518" y="166"/>
                  </a:lnTo>
                  <a:lnTo>
                    <a:pt x="523" y="169"/>
                  </a:lnTo>
                  <a:lnTo>
                    <a:pt x="529" y="172"/>
                  </a:lnTo>
                  <a:lnTo>
                    <a:pt x="545" y="177"/>
                  </a:lnTo>
                  <a:lnTo>
                    <a:pt x="554" y="180"/>
                  </a:lnTo>
                  <a:lnTo>
                    <a:pt x="563" y="183"/>
                  </a:lnTo>
                  <a:lnTo>
                    <a:pt x="570" y="184"/>
                  </a:lnTo>
                  <a:lnTo>
                    <a:pt x="576" y="190"/>
                  </a:lnTo>
                  <a:lnTo>
                    <a:pt x="583" y="195"/>
                  </a:lnTo>
                  <a:lnTo>
                    <a:pt x="592" y="198"/>
                  </a:lnTo>
                  <a:lnTo>
                    <a:pt x="603" y="200"/>
                  </a:lnTo>
                  <a:lnTo>
                    <a:pt x="610" y="203"/>
                  </a:lnTo>
                  <a:lnTo>
                    <a:pt x="615" y="203"/>
                  </a:lnTo>
                  <a:lnTo>
                    <a:pt x="621" y="203"/>
                  </a:lnTo>
                  <a:lnTo>
                    <a:pt x="624" y="203"/>
                  </a:lnTo>
                  <a:lnTo>
                    <a:pt x="627" y="203"/>
                  </a:lnTo>
                  <a:lnTo>
                    <a:pt x="631" y="203"/>
                  </a:lnTo>
                  <a:lnTo>
                    <a:pt x="634" y="203"/>
                  </a:lnTo>
                  <a:lnTo>
                    <a:pt x="642" y="203"/>
                  </a:lnTo>
                  <a:lnTo>
                    <a:pt x="645" y="203"/>
                  </a:lnTo>
                  <a:lnTo>
                    <a:pt x="654" y="203"/>
                  </a:lnTo>
                  <a:lnTo>
                    <a:pt x="659" y="203"/>
                  </a:lnTo>
                  <a:lnTo>
                    <a:pt x="669" y="203"/>
                  </a:lnTo>
                  <a:lnTo>
                    <a:pt x="672" y="206"/>
                  </a:lnTo>
                  <a:lnTo>
                    <a:pt x="678" y="209"/>
                  </a:lnTo>
                  <a:lnTo>
                    <a:pt x="680" y="213"/>
                  </a:lnTo>
                  <a:lnTo>
                    <a:pt x="681" y="213"/>
                  </a:lnTo>
                  <a:lnTo>
                    <a:pt x="680" y="221"/>
                  </a:lnTo>
                  <a:lnTo>
                    <a:pt x="680" y="225"/>
                  </a:lnTo>
                  <a:lnTo>
                    <a:pt x="680" y="230"/>
                  </a:lnTo>
                  <a:lnTo>
                    <a:pt x="680" y="240"/>
                  </a:lnTo>
                  <a:lnTo>
                    <a:pt x="678" y="243"/>
                  </a:lnTo>
                  <a:lnTo>
                    <a:pt x="678" y="258"/>
                  </a:lnTo>
                  <a:lnTo>
                    <a:pt x="678" y="264"/>
                  </a:lnTo>
                  <a:lnTo>
                    <a:pt x="678" y="270"/>
                  </a:lnTo>
                  <a:lnTo>
                    <a:pt x="678" y="283"/>
                  </a:lnTo>
                  <a:lnTo>
                    <a:pt x="680" y="290"/>
                  </a:lnTo>
                  <a:lnTo>
                    <a:pt x="681" y="296"/>
                  </a:lnTo>
                  <a:lnTo>
                    <a:pt x="681" y="305"/>
                  </a:lnTo>
                  <a:lnTo>
                    <a:pt x="692" y="311"/>
                  </a:lnTo>
                  <a:lnTo>
                    <a:pt x="701" y="314"/>
                  </a:lnTo>
                  <a:lnTo>
                    <a:pt x="707" y="314"/>
                  </a:lnTo>
                  <a:lnTo>
                    <a:pt x="707" y="317"/>
                  </a:lnTo>
                  <a:lnTo>
                    <a:pt x="710" y="320"/>
                  </a:lnTo>
                  <a:lnTo>
                    <a:pt x="710" y="326"/>
                  </a:lnTo>
                  <a:lnTo>
                    <a:pt x="716" y="334"/>
                  </a:lnTo>
                  <a:lnTo>
                    <a:pt x="718" y="341"/>
                  </a:lnTo>
                  <a:lnTo>
                    <a:pt x="724" y="347"/>
                  </a:lnTo>
                  <a:lnTo>
                    <a:pt x="728" y="361"/>
                  </a:lnTo>
                  <a:lnTo>
                    <a:pt x="731" y="369"/>
                  </a:lnTo>
                  <a:lnTo>
                    <a:pt x="740" y="379"/>
                  </a:lnTo>
                  <a:lnTo>
                    <a:pt x="743" y="387"/>
                  </a:lnTo>
                  <a:lnTo>
                    <a:pt x="749" y="397"/>
                  </a:lnTo>
                  <a:lnTo>
                    <a:pt x="758" y="405"/>
                  </a:lnTo>
                  <a:lnTo>
                    <a:pt x="761" y="414"/>
                  </a:lnTo>
                  <a:lnTo>
                    <a:pt x="769" y="420"/>
                  </a:lnTo>
                  <a:lnTo>
                    <a:pt x="776" y="421"/>
                  </a:lnTo>
                  <a:lnTo>
                    <a:pt x="766" y="527"/>
                  </a:lnTo>
                  <a:lnTo>
                    <a:pt x="788" y="559"/>
                  </a:lnTo>
                  <a:lnTo>
                    <a:pt x="826" y="571"/>
                  </a:lnTo>
                  <a:lnTo>
                    <a:pt x="835" y="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8023" name="Freeform 7"/>
            <p:cNvSpPr>
              <a:spLocks/>
            </p:cNvSpPr>
            <p:nvPr/>
          </p:nvSpPr>
          <p:spPr bwMode="auto">
            <a:xfrm>
              <a:off x="3787" y="2613"/>
              <a:ext cx="436" cy="285"/>
            </a:xfrm>
            <a:custGeom>
              <a:avLst/>
              <a:gdLst>
                <a:gd name="T0" fmla="*/ 850 w 872"/>
                <a:gd name="T1" fmla="*/ 479 h 571"/>
                <a:gd name="T2" fmla="*/ 870 w 872"/>
                <a:gd name="T3" fmla="*/ 388 h 571"/>
                <a:gd name="T4" fmla="*/ 850 w 872"/>
                <a:gd name="T5" fmla="*/ 243 h 571"/>
                <a:gd name="T6" fmla="*/ 826 w 872"/>
                <a:gd name="T7" fmla="*/ 210 h 571"/>
                <a:gd name="T8" fmla="*/ 787 w 872"/>
                <a:gd name="T9" fmla="*/ 172 h 571"/>
                <a:gd name="T10" fmla="*/ 734 w 872"/>
                <a:gd name="T11" fmla="*/ 172 h 571"/>
                <a:gd name="T12" fmla="*/ 647 w 872"/>
                <a:gd name="T13" fmla="*/ 91 h 571"/>
                <a:gd name="T14" fmla="*/ 624 w 872"/>
                <a:gd name="T15" fmla="*/ 91 h 571"/>
                <a:gd name="T16" fmla="*/ 603 w 872"/>
                <a:gd name="T17" fmla="*/ 100 h 571"/>
                <a:gd name="T18" fmla="*/ 607 w 872"/>
                <a:gd name="T19" fmla="*/ 59 h 571"/>
                <a:gd name="T20" fmla="*/ 603 w 872"/>
                <a:gd name="T21" fmla="*/ 32 h 571"/>
                <a:gd name="T22" fmla="*/ 585 w 872"/>
                <a:gd name="T23" fmla="*/ 46 h 571"/>
                <a:gd name="T24" fmla="*/ 557 w 872"/>
                <a:gd name="T25" fmla="*/ 59 h 571"/>
                <a:gd name="T26" fmla="*/ 529 w 872"/>
                <a:gd name="T27" fmla="*/ 39 h 571"/>
                <a:gd name="T28" fmla="*/ 517 w 872"/>
                <a:gd name="T29" fmla="*/ 11 h 571"/>
                <a:gd name="T30" fmla="*/ 489 w 872"/>
                <a:gd name="T31" fmla="*/ 5 h 571"/>
                <a:gd name="T32" fmla="*/ 464 w 872"/>
                <a:gd name="T33" fmla="*/ 0 h 571"/>
                <a:gd name="T34" fmla="*/ 437 w 872"/>
                <a:gd name="T35" fmla="*/ 5 h 571"/>
                <a:gd name="T36" fmla="*/ 417 w 872"/>
                <a:gd name="T37" fmla="*/ 17 h 571"/>
                <a:gd name="T38" fmla="*/ 391 w 872"/>
                <a:gd name="T39" fmla="*/ 33 h 571"/>
                <a:gd name="T40" fmla="*/ 364 w 872"/>
                <a:gd name="T41" fmla="*/ 46 h 571"/>
                <a:gd name="T42" fmla="*/ 335 w 872"/>
                <a:gd name="T43" fmla="*/ 52 h 571"/>
                <a:gd name="T44" fmla="*/ 233 w 872"/>
                <a:gd name="T45" fmla="*/ 46 h 571"/>
                <a:gd name="T46" fmla="*/ 215 w 872"/>
                <a:gd name="T47" fmla="*/ 59 h 571"/>
                <a:gd name="T48" fmla="*/ 154 w 872"/>
                <a:gd name="T49" fmla="*/ 89 h 571"/>
                <a:gd name="T50" fmla="*/ 129 w 872"/>
                <a:gd name="T51" fmla="*/ 123 h 571"/>
                <a:gd name="T52" fmla="*/ 113 w 872"/>
                <a:gd name="T53" fmla="*/ 166 h 571"/>
                <a:gd name="T54" fmla="*/ 86 w 872"/>
                <a:gd name="T55" fmla="*/ 224 h 571"/>
                <a:gd name="T56" fmla="*/ 79 w 872"/>
                <a:gd name="T57" fmla="*/ 243 h 571"/>
                <a:gd name="T58" fmla="*/ 94 w 872"/>
                <a:gd name="T59" fmla="*/ 261 h 571"/>
                <a:gd name="T60" fmla="*/ 98 w 872"/>
                <a:gd name="T61" fmla="*/ 275 h 571"/>
                <a:gd name="T62" fmla="*/ 65 w 872"/>
                <a:gd name="T63" fmla="*/ 317 h 571"/>
                <a:gd name="T64" fmla="*/ 33 w 872"/>
                <a:gd name="T65" fmla="*/ 357 h 571"/>
                <a:gd name="T66" fmla="*/ 26 w 872"/>
                <a:gd name="T67" fmla="*/ 388 h 571"/>
                <a:gd name="T68" fmla="*/ 26 w 872"/>
                <a:gd name="T69" fmla="*/ 437 h 571"/>
                <a:gd name="T70" fmla="*/ 0 w 872"/>
                <a:gd name="T71" fmla="*/ 477 h 571"/>
                <a:gd name="T72" fmla="*/ 5 w 872"/>
                <a:gd name="T73" fmla="*/ 512 h 571"/>
                <a:gd name="T74" fmla="*/ 79 w 872"/>
                <a:gd name="T75" fmla="*/ 550 h 571"/>
                <a:gd name="T76" fmla="*/ 178 w 872"/>
                <a:gd name="T77" fmla="*/ 428 h 571"/>
                <a:gd name="T78" fmla="*/ 261 w 872"/>
                <a:gd name="T79" fmla="*/ 270 h 571"/>
                <a:gd name="T80" fmla="*/ 316 w 872"/>
                <a:gd name="T81" fmla="*/ 225 h 571"/>
                <a:gd name="T82" fmla="*/ 354 w 872"/>
                <a:gd name="T83" fmla="*/ 213 h 571"/>
                <a:gd name="T84" fmla="*/ 381 w 872"/>
                <a:gd name="T85" fmla="*/ 180 h 571"/>
                <a:gd name="T86" fmla="*/ 425 w 872"/>
                <a:gd name="T87" fmla="*/ 150 h 571"/>
                <a:gd name="T88" fmla="*/ 459 w 872"/>
                <a:gd name="T89" fmla="*/ 154 h 571"/>
                <a:gd name="T90" fmla="*/ 496 w 872"/>
                <a:gd name="T91" fmla="*/ 166 h 571"/>
                <a:gd name="T92" fmla="*/ 554 w 872"/>
                <a:gd name="T93" fmla="*/ 180 h 571"/>
                <a:gd name="T94" fmla="*/ 610 w 872"/>
                <a:gd name="T95" fmla="*/ 203 h 571"/>
                <a:gd name="T96" fmla="*/ 642 w 872"/>
                <a:gd name="T97" fmla="*/ 203 h 571"/>
                <a:gd name="T98" fmla="*/ 680 w 872"/>
                <a:gd name="T99" fmla="*/ 213 h 571"/>
                <a:gd name="T100" fmla="*/ 678 w 872"/>
                <a:gd name="T101" fmla="*/ 258 h 571"/>
                <a:gd name="T102" fmla="*/ 692 w 872"/>
                <a:gd name="T103" fmla="*/ 311 h 571"/>
                <a:gd name="T104" fmla="*/ 718 w 872"/>
                <a:gd name="T105" fmla="*/ 341 h 571"/>
                <a:gd name="T106" fmla="*/ 758 w 872"/>
                <a:gd name="T107" fmla="*/ 405 h 571"/>
                <a:gd name="T108" fmla="*/ 835 w 872"/>
                <a:gd name="T109" fmla="*/ 536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72" h="571">
                  <a:moveTo>
                    <a:pt x="835" y="536"/>
                  </a:moveTo>
                  <a:lnTo>
                    <a:pt x="835" y="529"/>
                  </a:lnTo>
                  <a:lnTo>
                    <a:pt x="840" y="527"/>
                  </a:lnTo>
                  <a:lnTo>
                    <a:pt x="840" y="515"/>
                  </a:lnTo>
                  <a:lnTo>
                    <a:pt x="846" y="501"/>
                  </a:lnTo>
                  <a:lnTo>
                    <a:pt x="846" y="495"/>
                  </a:lnTo>
                  <a:lnTo>
                    <a:pt x="850" y="479"/>
                  </a:lnTo>
                  <a:lnTo>
                    <a:pt x="853" y="467"/>
                  </a:lnTo>
                  <a:lnTo>
                    <a:pt x="853" y="450"/>
                  </a:lnTo>
                  <a:lnTo>
                    <a:pt x="861" y="435"/>
                  </a:lnTo>
                  <a:lnTo>
                    <a:pt x="865" y="420"/>
                  </a:lnTo>
                  <a:lnTo>
                    <a:pt x="865" y="414"/>
                  </a:lnTo>
                  <a:lnTo>
                    <a:pt x="867" y="400"/>
                  </a:lnTo>
                  <a:lnTo>
                    <a:pt x="870" y="388"/>
                  </a:lnTo>
                  <a:lnTo>
                    <a:pt x="872" y="379"/>
                  </a:lnTo>
                  <a:lnTo>
                    <a:pt x="872" y="376"/>
                  </a:lnTo>
                  <a:lnTo>
                    <a:pt x="872" y="302"/>
                  </a:lnTo>
                  <a:lnTo>
                    <a:pt x="847" y="264"/>
                  </a:lnTo>
                  <a:lnTo>
                    <a:pt x="861" y="251"/>
                  </a:lnTo>
                  <a:lnTo>
                    <a:pt x="853" y="243"/>
                  </a:lnTo>
                  <a:lnTo>
                    <a:pt x="850" y="243"/>
                  </a:lnTo>
                  <a:lnTo>
                    <a:pt x="847" y="243"/>
                  </a:lnTo>
                  <a:lnTo>
                    <a:pt x="846" y="236"/>
                  </a:lnTo>
                  <a:lnTo>
                    <a:pt x="840" y="230"/>
                  </a:lnTo>
                  <a:lnTo>
                    <a:pt x="835" y="225"/>
                  </a:lnTo>
                  <a:lnTo>
                    <a:pt x="834" y="224"/>
                  </a:lnTo>
                  <a:lnTo>
                    <a:pt x="831" y="216"/>
                  </a:lnTo>
                  <a:lnTo>
                    <a:pt x="826" y="210"/>
                  </a:lnTo>
                  <a:lnTo>
                    <a:pt x="822" y="203"/>
                  </a:lnTo>
                  <a:lnTo>
                    <a:pt x="817" y="198"/>
                  </a:lnTo>
                  <a:lnTo>
                    <a:pt x="813" y="190"/>
                  </a:lnTo>
                  <a:lnTo>
                    <a:pt x="807" y="183"/>
                  </a:lnTo>
                  <a:lnTo>
                    <a:pt x="802" y="180"/>
                  </a:lnTo>
                  <a:lnTo>
                    <a:pt x="795" y="177"/>
                  </a:lnTo>
                  <a:lnTo>
                    <a:pt x="787" y="172"/>
                  </a:lnTo>
                  <a:lnTo>
                    <a:pt x="776" y="172"/>
                  </a:lnTo>
                  <a:lnTo>
                    <a:pt x="772" y="172"/>
                  </a:lnTo>
                  <a:lnTo>
                    <a:pt x="761" y="172"/>
                  </a:lnTo>
                  <a:lnTo>
                    <a:pt x="758" y="172"/>
                  </a:lnTo>
                  <a:lnTo>
                    <a:pt x="749" y="172"/>
                  </a:lnTo>
                  <a:lnTo>
                    <a:pt x="740" y="172"/>
                  </a:lnTo>
                  <a:lnTo>
                    <a:pt x="734" y="172"/>
                  </a:lnTo>
                  <a:lnTo>
                    <a:pt x="728" y="175"/>
                  </a:lnTo>
                  <a:lnTo>
                    <a:pt x="724" y="177"/>
                  </a:lnTo>
                  <a:lnTo>
                    <a:pt x="721" y="177"/>
                  </a:lnTo>
                  <a:lnTo>
                    <a:pt x="718" y="177"/>
                  </a:lnTo>
                  <a:lnTo>
                    <a:pt x="707" y="141"/>
                  </a:lnTo>
                  <a:lnTo>
                    <a:pt x="647" y="118"/>
                  </a:lnTo>
                  <a:lnTo>
                    <a:pt x="647" y="91"/>
                  </a:lnTo>
                  <a:lnTo>
                    <a:pt x="645" y="91"/>
                  </a:lnTo>
                  <a:lnTo>
                    <a:pt x="642" y="89"/>
                  </a:lnTo>
                  <a:lnTo>
                    <a:pt x="642" y="86"/>
                  </a:lnTo>
                  <a:lnTo>
                    <a:pt x="639" y="86"/>
                  </a:lnTo>
                  <a:lnTo>
                    <a:pt x="631" y="86"/>
                  </a:lnTo>
                  <a:lnTo>
                    <a:pt x="627" y="89"/>
                  </a:lnTo>
                  <a:lnTo>
                    <a:pt x="624" y="91"/>
                  </a:lnTo>
                  <a:lnTo>
                    <a:pt x="621" y="91"/>
                  </a:lnTo>
                  <a:lnTo>
                    <a:pt x="619" y="97"/>
                  </a:lnTo>
                  <a:lnTo>
                    <a:pt x="615" y="97"/>
                  </a:lnTo>
                  <a:lnTo>
                    <a:pt x="613" y="97"/>
                  </a:lnTo>
                  <a:lnTo>
                    <a:pt x="610" y="100"/>
                  </a:lnTo>
                  <a:lnTo>
                    <a:pt x="607" y="100"/>
                  </a:lnTo>
                  <a:lnTo>
                    <a:pt x="603" y="100"/>
                  </a:lnTo>
                  <a:lnTo>
                    <a:pt x="603" y="97"/>
                  </a:lnTo>
                  <a:lnTo>
                    <a:pt x="603" y="91"/>
                  </a:lnTo>
                  <a:lnTo>
                    <a:pt x="603" y="76"/>
                  </a:lnTo>
                  <a:lnTo>
                    <a:pt x="603" y="68"/>
                  </a:lnTo>
                  <a:lnTo>
                    <a:pt x="603" y="67"/>
                  </a:lnTo>
                  <a:lnTo>
                    <a:pt x="603" y="61"/>
                  </a:lnTo>
                  <a:lnTo>
                    <a:pt x="607" y="59"/>
                  </a:lnTo>
                  <a:lnTo>
                    <a:pt x="607" y="52"/>
                  </a:lnTo>
                  <a:lnTo>
                    <a:pt x="610" y="49"/>
                  </a:lnTo>
                  <a:lnTo>
                    <a:pt x="610" y="46"/>
                  </a:lnTo>
                  <a:lnTo>
                    <a:pt x="610" y="39"/>
                  </a:lnTo>
                  <a:lnTo>
                    <a:pt x="610" y="33"/>
                  </a:lnTo>
                  <a:lnTo>
                    <a:pt x="607" y="33"/>
                  </a:lnTo>
                  <a:lnTo>
                    <a:pt x="603" y="32"/>
                  </a:lnTo>
                  <a:lnTo>
                    <a:pt x="594" y="32"/>
                  </a:lnTo>
                  <a:lnTo>
                    <a:pt x="592" y="33"/>
                  </a:lnTo>
                  <a:lnTo>
                    <a:pt x="589" y="33"/>
                  </a:lnTo>
                  <a:lnTo>
                    <a:pt x="589" y="36"/>
                  </a:lnTo>
                  <a:lnTo>
                    <a:pt x="589" y="39"/>
                  </a:lnTo>
                  <a:lnTo>
                    <a:pt x="589" y="46"/>
                  </a:lnTo>
                  <a:lnTo>
                    <a:pt x="585" y="46"/>
                  </a:lnTo>
                  <a:lnTo>
                    <a:pt x="583" y="46"/>
                  </a:lnTo>
                  <a:lnTo>
                    <a:pt x="580" y="46"/>
                  </a:lnTo>
                  <a:lnTo>
                    <a:pt x="576" y="49"/>
                  </a:lnTo>
                  <a:lnTo>
                    <a:pt x="573" y="52"/>
                  </a:lnTo>
                  <a:lnTo>
                    <a:pt x="570" y="52"/>
                  </a:lnTo>
                  <a:lnTo>
                    <a:pt x="563" y="52"/>
                  </a:lnTo>
                  <a:lnTo>
                    <a:pt x="557" y="59"/>
                  </a:lnTo>
                  <a:lnTo>
                    <a:pt x="548" y="59"/>
                  </a:lnTo>
                  <a:lnTo>
                    <a:pt x="545" y="52"/>
                  </a:lnTo>
                  <a:lnTo>
                    <a:pt x="539" y="52"/>
                  </a:lnTo>
                  <a:lnTo>
                    <a:pt x="535" y="49"/>
                  </a:lnTo>
                  <a:lnTo>
                    <a:pt x="535" y="46"/>
                  </a:lnTo>
                  <a:lnTo>
                    <a:pt x="530" y="46"/>
                  </a:lnTo>
                  <a:lnTo>
                    <a:pt x="529" y="39"/>
                  </a:lnTo>
                  <a:lnTo>
                    <a:pt x="529" y="33"/>
                  </a:lnTo>
                  <a:lnTo>
                    <a:pt x="527" y="32"/>
                  </a:lnTo>
                  <a:lnTo>
                    <a:pt x="527" y="29"/>
                  </a:lnTo>
                  <a:lnTo>
                    <a:pt x="523" y="23"/>
                  </a:lnTo>
                  <a:lnTo>
                    <a:pt x="521" y="17"/>
                  </a:lnTo>
                  <a:lnTo>
                    <a:pt x="518" y="15"/>
                  </a:lnTo>
                  <a:lnTo>
                    <a:pt x="517" y="11"/>
                  </a:lnTo>
                  <a:lnTo>
                    <a:pt x="512" y="6"/>
                  </a:lnTo>
                  <a:lnTo>
                    <a:pt x="506" y="5"/>
                  </a:lnTo>
                  <a:lnTo>
                    <a:pt x="502" y="5"/>
                  </a:lnTo>
                  <a:lnTo>
                    <a:pt x="499" y="5"/>
                  </a:lnTo>
                  <a:lnTo>
                    <a:pt x="496" y="5"/>
                  </a:lnTo>
                  <a:lnTo>
                    <a:pt x="493" y="5"/>
                  </a:lnTo>
                  <a:lnTo>
                    <a:pt x="489" y="5"/>
                  </a:lnTo>
                  <a:lnTo>
                    <a:pt x="486" y="5"/>
                  </a:lnTo>
                  <a:lnTo>
                    <a:pt x="482" y="5"/>
                  </a:lnTo>
                  <a:lnTo>
                    <a:pt x="474" y="5"/>
                  </a:lnTo>
                  <a:lnTo>
                    <a:pt x="473" y="5"/>
                  </a:lnTo>
                  <a:lnTo>
                    <a:pt x="470" y="0"/>
                  </a:lnTo>
                  <a:lnTo>
                    <a:pt x="467" y="0"/>
                  </a:lnTo>
                  <a:lnTo>
                    <a:pt x="464" y="0"/>
                  </a:lnTo>
                  <a:lnTo>
                    <a:pt x="459" y="0"/>
                  </a:lnTo>
                  <a:lnTo>
                    <a:pt x="453" y="0"/>
                  </a:lnTo>
                  <a:lnTo>
                    <a:pt x="453" y="5"/>
                  </a:lnTo>
                  <a:lnTo>
                    <a:pt x="450" y="5"/>
                  </a:lnTo>
                  <a:lnTo>
                    <a:pt x="449" y="5"/>
                  </a:lnTo>
                  <a:lnTo>
                    <a:pt x="446" y="5"/>
                  </a:lnTo>
                  <a:lnTo>
                    <a:pt x="437" y="5"/>
                  </a:lnTo>
                  <a:lnTo>
                    <a:pt x="434" y="5"/>
                  </a:lnTo>
                  <a:lnTo>
                    <a:pt x="429" y="6"/>
                  </a:lnTo>
                  <a:lnTo>
                    <a:pt x="425" y="11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17" y="15"/>
                  </a:lnTo>
                  <a:lnTo>
                    <a:pt x="417" y="17"/>
                  </a:lnTo>
                  <a:lnTo>
                    <a:pt x="412" y="20"/>
                  </a:lnTo>
                  <a:lnTo>
                    <a:pt x="411" y="20"/>
                  </a:lnTo>
                  <a:lnTo>
                    <a:pt x="406" y="26"/>
                  </a:lnTo>
                  <a:lnTo>
                    <a:pt x="402" y="26"/>
                  </a:lnTo>
                  <a:lnTo>
                    <a:pt x="402" y="32"/>
                  </a:lnTo>
                  <a:lnTo>
                    <a:pt x="394" y="32"/>
                  </a:lnTo>
                  <a:lnTo>
                    <a:pt x="391" y="33"/>
                  </a:lnTo>
                  <a:lnTo>
                    <a:pt x="390" y="33"/>
                  </a:lnTo>
                  <a:lnTo>
                    <a:pt x="381" y="33"/>
                  </a:lnTo>
                  <a:lnTo>
                    <a:pt x="381" y="36"/>
                  </a:lnTo>
                  <a:lnTo>
                    <a:pt x="376" y="39"/>
                  </a:lnTo>
                  <a:lnTo>
                    <a:pt x="375" y="39"/>
                  </a:lnTo>
                  <a:lnTo>
                    <a:pt x="364" y="39"/>
                  </a:lnTo>
                  <a:lnTo>
                    <a:pt x="364" y="46"/>
                  </a:lnTo>
                  <a:lnTo>
                    <a:pt x="355" y="46"/>
                  </a:lnTo>
                  <a:lnTo>
                    <a:pt x="354" y="49"/>
                  </a:lnTo>
                  <a:lnTo>
                    <a:pt x="349" y="52"/>
                  </a:lnTo>
                  <a:lnTo>
                    <a:pt x="346" y="52"/>
                  </a:lnTo>
                  <a:lnTo>
                    <a:pt x="343" y="52"/>
                  </a:lnTo>
                  <a:lnTo>
                    <a:pt x="340" y="52"/>
                  </a:lnTo>
                  <a:lnTo>
                    <a:pt x="335" y="52"/>
                  </a:lnTo>
                  <a:lnTo>
                    <a:pt x="332" y="52"/>
                  </a:lnTo>
                  <a:lnTo>
                    <a:pt x="331" y="59"/>
                  </a:lnTo>
                  <a:lnTo>
                    <a:pt x="328" y="59"/>
                  </a:lnTo>
                  <a:lnTo>
                    <a:pt x="307" y="32"/>
                  </a:lnTo>
                  <a:lnTo>
                    <a:pt x="271" y="5"/>
                  </a:lnTo>
                  <a:lnTo>
                    <a:pt x="233" y="39"/>
                  </a:lnTo>
                  <a:lnTo>
                    <a:pt x="233" y="46"/>
                  </a:lnTo>
                  <a:lnTo>
                    <a:pt x="228" y="49"/>
                  </a:lnTo>
                  <a:lnTo>
                    <a:pt x="225" y="52"/>
                  </a:lnTo>
                  <a:lnTo>
                    <a:pt x="225" y="59"/>
                  </a:lnTo>
                  <a:lnTo>
                    <a:pt x="219" y="59"/>
                  </a:lnTo>
                  <a:lnTo>
                    <a:pt x="218" y="61"/>
                  </a:lnTo>
                  <a:lnTo>
                    <a:pt x="215" y="61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163" y="80"/>
                  </a:lnTo>
                  <a:lnTo>
                    <a:pt x="159" y="80"/>
                  </a:lnTo>
                  <a:lnTo>
                    <a:pt x="159" y="83"/>
                  </a:lnTo>
                  <a:lnTo>
                    <a:pt x="159" y="86"/>
                  </a:lnTo>
                  <a:lnTo>
                    <a:pt x="154" y="89"/>
                  </a:lnTo>
                  <a:lnTo>
                    <a:pt x="151" y="97"/>
                  </a:lnTo>
                  <a:lnTo>
                    <a:pt x="147" y="100"/>
                  </a:lnTo>
                  <a:lnTo>
                    <a:pt x="144" y="100"/>
                  </a:lnTo>
                  <a:lnTo>
                    <a:pt x="141" y="104"/>
                  </a:lnTo>
                  <a:lnTo>
                    <a:pt x="139" y="110"/>
                  </a:lnTo>
                  <a:lnTo>
                    <a:pt x="135" y="118"/>
                  </a:lnTo>
                  <a:lnTo>
                    <a:pt x="129" y="123"/>
                  </a:lnTo>
                  <a:lnTo>
                    <a:pt x="129" y="129"/>
                  </a:lnTo>
                  <a:lnTo>
                    <a:pt x="123" y="132"/>
                  </a:lnTo>
                  <a:lnTo>
                    <a:pt x="123" y="135"/>
                  </a:lnTo>
                  <a:lnTo>
                    <a:pt x="115" y="141"/>
                  </a:lnTo>
                  <a:lnTo>
                    <a:pt x="115" y="150"/>
                  </a:lnTo>
                  <a:lnTo>
                    <a:pt x="113" y="159"/>
                  </a:lnTo>
                  <a:lnTo>
                    <a:pt x="113" y="166"/>
                  </a:lnTo>
                  <a:lnTo>
                    <a:pt x="110" y="175"/>
                  </a:lnTo>
                  <a:lnTo>
                    <a:pt x="106" y="187"/>
                  </a:lnTo>
                  <a:lnTo>
                    <a:pt x="106" y="190"/>
                  </a:lnTo>
                  <a:lnTo>
                    <a:pt x="101" y="203"/>
                  </a:lnTo>
                  <a:lnTo>
                    <a:pt x="98" y="213"/>
                  </a:lnTo>
                  <a:lnTo>
                    <a:pt x="94" y="213"/>
                  </a:lnTo>
                  <a:lnTo>
                    <a:pt x="86" y="224"/>
                  </a:lnTo>
                  <a:lnTo>
                    <a:pt x="86" y="225"/>
                  </a:lnTo>
                  <a:lnTo>
                    <a:pt x="82" y="225"/>
                  </a:lnTo>
                  <a:lnTo>
                    <a:pt x="82" y="228"/>
                  </a:lnTo>
                  <a:lnTo>
                    <a:pt x="82" y="230"/>
                  </a:lnTo>
                  <a:lnTo>
                    <a:pt x="82" y="234"/>
                  </a:lnTo>
                  <a:lnTo>
                    <a:pt x="79" y="236"/>
                  </a:lnTo>
                  <a:lnTo>
                    <a:pt x="79" y="243"/>
                  </a:lnTo>
                  <a:lnTo>
                    <a:pt x="82" y="248"/>
                  </a:lnTo>
                  <a:lnTo>
                    <a:pt x="82" y="251"/>
                  </a:lnTo>
                  <a:lnTo>
                    <a:pt x="86" y="258"/>
                  </a:lnTo>
                  <a:lnTo>
                    <a:pt x="89" y="258"/>
                  </a:lnTo>
                  <a:lnTo>
                    <a:pt x="92" y="258"/>
                  </a:lnTo>
                  <a:lnTo>
                    <a:pt x="92" y="261"/>
                  </a:lnTo>
                  <a:lnTo>
                    <a:pt x="94" y="261"/>
                  </a:lnTo>
                  <a:lnTo>
                    <a:pt x="98" y="261"/>
                  </a:lnTo>
                  <a:lnTo>
                    <a:pt x="98" y="264"/>
                  </a:lnTo>
                  <a:lnTo>
                    <a:pt x="101" y="264"/>
                  </a:lnTo>
                  <a:lnTo>
                    <a:pt x="101" y="269"/>
                  </a:lnTo>
                  <a:lnTo>
                    <a:pt x="101" y="270"/>
                  </a:lnTo>
                  <a:lnTo>
                    <a:pt x="98" y="270"/>
                  </a:lnTo>
                  <a:lnTo>
                    <a:pt x="98" y="275"/>
                  </a:lnTo>
                  <a:lnTo>
                    <a:pt x="92" y="283"/>
                  </a:lnTo>
                  <a:lnTo>
                    <a:pt x="89" y="289"/>
                  </a:lnTo>
                  <a:lnTo>
                    <a:pt x="82" y="293"/>
                  </a:lnTo>
                  <a:lnTo>
                    <a:pt x="77" y="296"/>
                  </a:lnTo>
                  <a:lnTo>
                    <a:pt x="73" y="305"/>
                  </a:lnTo>
                  <a:lnTo>
                    <a:pt x="70" y="311"/>
                  </a:lnTo>
                  <a:lnTo>
                    <a:pt x="65" y="317"/>
                  </a:lnTo>
                  <a:lnTo>
                    <a:pt x="59" y="320"/>
                  </a:lnTo>
                  <a:lnTo>
                    <a:pt x="55" y="329"/>
                  </a:lnTo>
                  <a:lnTo>
                    <a:pt x="49" y="334"/>
                  </a:lnTo>
                  <a:lnTo>
                    <a:pt x="41" y="344"/>
                  </a:lnTo>
                  <a:lnTo>
                    <a:pt x="36" y="347"/>
                  </a:lnTo>
                  <a:lnTo>
                    <a:pt x="35" y="349"/>
                  </a:lnTo>
                  <a:lnTo>
                    <a:pt x="33" y="357"/>
                  </a:lnTo>
                  <a:lnTo>
                    <a:pt x="30" y="361"/>
                  </a:lnTo>
                  <a:lnTo>
                    <a:pt x="26" y="364"/>
                  </a:lnTo>
                  <a:lnTo>
                    <a:pt x="26" y="369"/>
                  </a:lnTo>
                  <a:lnTo>
                    <a:pt x="26" y="376"/>
                  </a:lnTo>
                  <a:lnTo>
                    <a:pt x="26" y="379"/>
                  </a:lnTo>
                  <a:lnTo>
                    <a:pt x="26" y="387"/>
                  </a:lnTo>
                  <a:lnTo>
                    <a:pt x="26" y="388"/>
                  </a:lnTo>
                  <a:lnTo>
                    <a:pt x="26" y="397"/>
                  </a:lnTo>
                  <a:lnTo>
                    <a:pt x="26" y="402"/>
                  </a:lnTo>
                  <a:lnTo>
                    <a:pt x="26" y="405"/>
                  </a:lnTo>
                  <a:lnTo>
                    <a:pt x="26" y="412"/>
                  </a:lnTo>
                  <a:lnTo>
                    <a:pt x="26" y="420"/>
                  </a:lnTo>
                  <a:lnTo>
                    <a:pt x="26" y="435"/>
                  </a:lnTo>
                  <a:lnTo>
                    <a:pt x="26" y="437"/>
                  </a:lnTo>
                  <a:lnTo>
                    <a:pt x="17" y="446"/>
                  </a:lnTo>
                  <a:lnTo>
                    <a:pt x="17" y="450"/>
                  </a:lnTo>
                  <a:lnTo>
                    <a:pt x="14" y="455"/>
                  </a:lnTo>
                  <a:lnTo>
                    <a:pt x="12" y="465"/>
                  </a:lnTo>
                  <a:lnTo>
                    <a:pt x="6" y="467"/>
                  </a:lnTo>
                  <a:lnTo>
                    <a:pt x="5" y="471"/>
                  </a:lnTo>
                  <a:lnTo>
                    <a:pt x="0" y="477"/>
                  </a:lnTo>
                  <a:lnTo>
                    <a:pt x="0" y="482"/>
                  </a:lnTo>
                  <a:lnTo>
                    <a:pt x="0" y="488"/>
                  </a:lnTo>
                  <a:lnTo>
                    <a:pt x="0" y="495"/>
                  </a:lnTo>
                  <a:lnTo>
                    <a:pt x="0" y="497"/>
                  </a:lnTo>
                  <a:lnTo>
                    <a:pt x="0" y="501"/>
                  </a:lnTo>
                  <a:lnTo>
                    <a:pt x="5" y="505"/>
                  </a:lnTo>
                  <a:lnTo>
                    <a:pt x="5" y="512"/>
                  </a:lnTo>
                  <a:lnTo>
                    <a:pt x="6" y="515"/>
                  </a:lnTo>
                  <a:lnTo>
                    <a:pt x="6" y="517"/>
                  </a:lnTo>
                  <a:lnTo>
                    <a:pt x="8" y="517"/>
                  </a:lnTo>
                  <a:lnTo>
                    <a:pt x="8" y="527"/>
                  </a:lnTo>
                  <a:lnTo>
                    <a:pt x="12" y="527"/>
                  </a:lnTo>
                  <a:lnTo>
                    <a:pt x="35" y="550"/>
                  </a:lnTo>
                  <a:lnTo>
                    <a:pt x="79" y="550"/>
                  </a:lnTo>
                  <a:lnTo>
                    <a:pt x="101" y="536"/>
                  </a:lnTo>
                  <a:lnTo>
                    <a:pt x="141" y="536"/>
                  </a:lnTo>
                  <a:lnTo>
                    <a:pt x="151" y="485"/>
                  </a:lnTo>
                  <a:lnTo>
                    <a:pt x="154" y="473"/>
                  </a:lnTo>
                  <a:lnTo>
                    <a:pt x="159" y="467"/>
                  </a:lnTo>
                  <a:lnTo>
                    <a:pt x="168" y="450"/>
                  </a:lnTo>
                  <a:lnTo>
                    <a:pt x="178" y="428"/>
                  </a:lnTo>
                  <a:lnTo>
                    <a:pt x="187" y="409"/>
                  </a:lnTo>
                  <a:lnTo>
                    <a:pt x="197" y="382"/>
                  </a:lnTo>
                  <a:lnTo>
                    <a:pt x="210" y="361"/>
                  </a:lnTo>
                  <a:lnTo>
                    <a:pt x="222" y="338"/>
                  </a:lnTo>
                  <a:lnTo>
                    <a:pt x="237" y="317"/>
                  </a:lnTo>
                  <a:lnTo>
                    <a:pt x="245" y="293"/>
                  </a:lnTo>
                  <a:lnTo>
                    <a:pt x="261" y="270"/>
                  </a:lnTo>
                  <a:lnTo>
                    <a:pt x="271" y="258"/>
                  </a:lnTo>
                  <a:lnTo>
                    <a:pt x="284" y="243"/>
                  </a:lnTo>
                  <a:lnTo>
                    <a:pt x="295" y="234"/>
                  </a:lnTo>
                  <a:lnTo>
                    <a:pt x="307" y="225"/>
                  </a:lnTo>
                  <a:lnTo>
                    <a:pt x="308" y="225"/>
                  </a:lnTo>
                  <a:lnTo>
                    <a:pt x="314" y="225"/>
                  </a:lnTo>
                  <a:lnTo>
                    <a:pt x="316" y="225"/>
                  </a:lnTo>
                  <a:lnTo>
                    <a:pt x="320" y="225"/>
                  </a:lnTo>
                  <a:lnTo>
                    <a:pt x="326" y="225"/>
                  </a:lnTo>
                  <a:lnTo>
                    <a:pt x="328" y="225"/>
                  </a:lnTo>
                  <a:lnTo>
                    <a:pt x="340" y="224"/>
                  </a:lnTo>
                  <a:lnTo>
                    <a:pt x="343" y="221"/>
                  </a:lnTo>
                  <a:lnTo>
                    <a:pt x="349" y="216"/>
                  </a:lnTo>
                  <a:lnTo>
                    <a:pt x="354" y="213"/>
                  </a:lnTo>
                  <a:lnTo>
                    <a:pt x="360" y="213"/>
                  </a:lnTo>
                  <a:lnTo>
                    <a:pt x="363" y="209"/>
                  </a:lnTo>
                  <a:lnTo>
                    <a:pt x="364" y="203"/>
                  </a:lnTo>
                  <a:lnTo>
                    <a:pt x="372" y="198"/>
                  </a:lnTo>
                  <a:lnTo>
                    <a:pt x="375" y="190"/>
                  </a:lnTo>
                  <a:lnTo>
                    <a:pt x="376" y="187"/>
                  </a:lnTo>
                  <a:lnTo>
                    <a:pt x="381" y="180"/>
                  </a:lnTo>
                  <a:lnTo>
                    <a:pt x="390" y="177"/>
                  </a:lnTo>
                  <a:lnTo>
                    <a:pt x="399" y="172"/>
                  </a:lnTo>
                  <a:lnTo>
                    <a:pt x="402" y="166"/>
                  </a:lnTo>
                  <a:lnTo>
                    <a:pt x="411" y="159"/>
                  </a:lnTo>
                  <a:lnTo>
                    <a:pt x="417" y="154"/>
                  </a:lnTo>
                  <a:lnTo>
                    <a:pt x="423" y="150"/>
                  </a:lnTo>
                  <a:lnTo>
                    <a:pt x="425" y="150"/>
                  </a:lnTo>
                  <a:lnTo>
                    <a:pt x="437" y="141"/>
                  </a:lnTo>
                  <a:lnTo>
                    <a:pt x="441" y="141"/>
                  </a:lnTo>
                  <a:lnTo>
                    <a:pt x="446" y="141"/>
                  </a:lnTo>
                  <a:lnTo>
                    <a:pt x="449" y="141"/>
                  </a:lnTo>
                  <a:lnTo>
                    <a:pt x="450" y="150"/>
                  </a:lnTo>
                  <a:lnTo>
                    <a:pt x="453" y="150"/>
                  </a:lnTo>
                  <a:lnTo>
                    <a:pt x="459" y="154"/>
                  </a:lnTo>
                  <a:lnTo>
                    <a:pt x="464" y="154"/>
                  </a:lnTo>
                  <a:lnTo>
                    <a:pt x="467" y="159"/>
                  </a:lnTo>
                  <a:lnTo>
                    <a:pt x="471" y="159"/>
                  </a:lnTo>
                  <a:lnTo>
                    <a:pt x="474" y="159"/>
                  </a:lnTo>
                  <a:lnTo>
                    <a:pt x="482" y="165"/>
                  </a:lnTo>
                  <a:lnTo>
                    <a:pt x="489" y="166"/>
                  </a:lnTo>
                  <a:lnTo>
                    <a:pt x="496" y="166"/>
                  </a:lnTo>
                  <a:lnTo>
                    <a:pt x="502" y="166"/>
                  </a:lnTo>
                  <a:lnTo>
                    <a:pt x="512" y="166"/>
                  </a:lnTo>
                  <a:lnTo>
                    <a:pt x="518" y="166"/>
                  </a:lnTo>
                  <a:lnTo>
                    <a:pt x="523" y="169"/>
                  </a:lnTo>
                  <a:lnTo>
                    <a:pt x="529" y="172"/>
                  </a:lnTo>
                  <a:lnTo>
                    <a:pt x="545" y="177"/>
                  </a:lnTo>
                  <a:lnTo>
                    <a:pt x="554" y="180"/>
                  </a:lnTo>
                  <a:lnTo>
                    <a:pt x="563" y="183"/>
                  </a:lnTo>
                  <a:lnTo>
                    <a:pt x="570" y="184"/>
                  </a:lnTo>
                  <a:lnTo>
                    <a:pt x="576" y="190"/>
                  </a:lnTo>
                  <a:lnTo>
                    <a:pt x="583" y="195"/>
                  </a:lnTo>
                  <a:lnTo>
                    <a:pt x="592" y="198"/>
                  </a:lnTo>
                  <a:lnTo>
                    <a:pt x="603" y="200"/>
                  </a:lnTo>
                  <a:lnTo>
                    <a:pt x="610" y="203"/>
                  </a:lnTo>
                  <a:lnTo>
                    <a:pt x="615" y="203"/>
                  </a:lnTo>
                  <a:lnTo>
                    <a:pt x="621" y="203"/>
                  </a:lnTo>
                  <a:lnTo>
                    <a:pt x="624" y="203"/>
                  </a:lnTo>
                  <a:lnTo>
                    <a:pt x="627" y="203"/>
                  </a:lnTo>
                  <a:lnTo>
                    <a:pt x="631" y="203"/>
                  </a:lnTo>
                  <a:lnTo>
                    <a:pt x="634" y="203"/>
                  </a:lnTo>
                  <a:lnTo>
                    <a:pt x="642" y="203"/>
                  </a:lnTo>
                  <a:lnTo>
                    <a:pt x="645" y="203"/>
                  </a:lnTo>
                  <a:lnTo>
                    <a:pt x="654" y="203"/>
                  </a:lnTo>
                  <a:lnTo>
                    <a:pt x="659" y="203"/>
                  </a:lnTo>
                  <a:lnTo>
                    <a:pt x="669" y="203"/>
                  </a:lnTo>
                  <a:lnTo>
                    <a:pt x="672" y="206"/>
                  </a:lnTo>
                  <a:lnTo>
                    <a:pt x="678" y="209"/>
                  </a:lnTo>
                  <a:lnTo>
                    <a:pt x="680" y="213"/>
                  </a:lnTo>
                  <a:lnTo>
                    <a:pt x="681" y="213"/>
                  </a:lnTo>
                  <a:lnTo>
                    <a:pt x="680" y="221"/>
                  </a:lnTo>
                  <a:lnTo>
                    <a:pt x="680" y="225"/>
                  </a:lnTo>
                  <a:lnTo>
                    <a:pt x="680" y="230"/>
                  </a:lnTo>
                  <a:lnTo>
                    <a:pt x="680" y="240"/>
                  </a:lnTo>
                  <a:lnTo>
                    <a:pt x="678" y="243"/>
                  </a:lnTo>
                  <a:lnTo>
                    <a:pt x="678" y="258"/>
                  </a:lnTo>
                  <a:lnTo>
                    <a:pt x="678" y="264"/>
                  </a:lnTo>
                  <a:lnTo>
                    <a:pt x="678" y="270"/>
                  </a:lnTo>
                  <a:lnTo>
                    <a:pt x="678" y="283"/>
                  </a:lnTo>
                  <a:lnTo>
                    <a:pt x="680" y="290"/>
                  </a:lnTo>
                  <a:lnTo>
                    <a:pt x="681" y="296"/>
                  </a:lnTo>
                  <a:lnTo>
                    <a:pt x="681" y="305"/>
                  </a:lnTo>
                  <a:lnTo>
                    <a:pt x="692" y="311"/>
                  </a:lnTo>
                  <a:lnTo>
                    <a:pt x="701" y="314"/>
                  </a:lnTo>
                  <a:lnTo>
                    <a:pt x="707" y="314"/>
                  </a:lnTo>
                  <a:lnTo>
                    <a:pt x="707" y="317"/>
                  </a:lnTo>
                  <a:lnTo>
                    <a:pt x="710" y="320"/>
                  </a:lnTo>
                  <a:lnTo>
                    <a:pt x="710" y="326"/>
                  </a:lnTo>
                  <a:lnTo>
                    <a:pt x="716" y="334"/>
                  </a:lnTo>
                  <a:lnTo>
                    <a:pt x="718" y="341"/>
                  </a:lnTo>
                  <a:lnTo>
                    <a:pt x="724" y="347"/>
                  </a:lnTo>
                  <a:lnTo>
                    <a:pt x="728" y="361"/>
                  </a:lnTo>
                  <a:lnTo>
                    <a:pt x="731" y="369"/>
                  </a:lnTo>
                  <a:lnTo>
                    <a:pt x="740" y="379"/>
                  </a:lnTo>
                  <a:lnTo>
                    <a:pt x="743" y="387"/>
                  </a:lnTo>
                  <a:lnTo>
                    <a:pt x="749" y="397"/>
                  </a:lnTo>
                  <a:lnTo>
                    <a:pt x="758" y="405"/>
                  </a:lnTo>
                  <a:lnTo>
                    <a:pt x="761" y="414"/>
                  </a:lnTo>
                  <a:lnTo>
                    <a:pt x="769" y="420"/>
                  </a:lnTo>
                  <a:lnTo>
                    <a:pt x="776" y="421"/>
                  </a:lnTo>
                  <a:lnTo>
                    <a:pt x="766" y="527"/>
                  </a:lnTo>
                  <a:lnTo>
                    <a:pt x="788" y="559"/>
                  </a:lnTo>
                  <a:lnTo>
                    <a:pt x="826" y="571"/>
                  </a:lnTo>
                  <a:lnTo>
                    <a:pt x="835" y="53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rgbClr val="DDDDDD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</a:endParaRPr>
            </a:p>
          </p:txBody>
        </p:sp>
        <p:sp>
          <p:nvSpPr>
            <p:cNvPr id="17415" name="Freeform 8"/>
            <p:cNvSpPr>
              <a:spLocks/>
            </p:cNvSpPr>
            <p:nvPr/>
          </p:nvSpPr>
          <p:spPr bwMode="auto">
            <a:xfrm>
              <a:off x="5120" y="3451"/>
              <a:ext cx="100" cy="714"/>
            </a:xfrm>
            <a:custGeom>
              <a:avLst/>
              <a:gdLst>
                <a:gd name="T0" fmla="*/ 0 w 201"/>
                <a:gd name="T1" fmla="*/ 1 h 1428"/>
                <a:gd name="T2" fmla="*/ 0 w 201"/>
                <a:gd name="T3" fmla="*/ 0 h 1428"/>
                <a:gd name="T4" fmla="*/ 0 w 201"/>
                <a:gd name="T5" fmla="*/ 1 h 1428"/>
                <a:gd name="T6" fmla="*/ 0 w 201"/>
                <a:gd name="T7" fmla="*/ 1 h 1428"/>
                <a:gd name="T8" fmla="*/ 0 w 201"/>
                <a:gd name="T9" fmla="*/ 1 h 14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1428">
                  <a:moveTo>
                    <a:pt x="201" y="1428"/>
                  </a:moveTo>
                  <a:lnTo>
                    <a:pt x="81" y="0"/>
                  </a:lnTo>
                  <a:lnTo>
                    <a:pt x="0" y="44"/>
                  </a:lnTo>
                  <a:lnTo>
                    <a:pt x="117" y="1428"/>
                  </a:lnTo>
                  <a:lnTo>
                    <a:pt x="201" y="1428"/>
                  </a:lnTo>
                  <a:close/>
                </a:path>
              </a:pathLst>
            </a:custGeom>
            <a:solidFill>
              <a:srgbClr val="BC0024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Freeform 9"/>
            <p:cNvSpPr>
              <a:spLocks/>
            </p:cNvSpPr>
            <p:nvPr/>
          </p:nvSpPr>
          <p:spPr bwMode="auto">
            <a:xfrm>
              <a:off x="4775" y="3437"/>
              <a:ext cx="379" cy="778"/>
            </a:xfrm>
            <a:custGeom>
              <a:avLst/>
              <a:gdLst>
                <a:gd name="T0" fmla="*/ 1 w 758"/>
                <a:gd name="T1" fmla="*/ 1 h 1555"/>
                <a:gd name="T2" fmla="*/ 1 w 758"/>
                <a:gd name="T3" fmla="*/ 0 h 1555"/>
                <a:gd name="T4" fmla="*/ 1 w 758"/>
                <a:gd name="T5" fmla="*/ 0 h 1555"/>
                <a:gd name="T6" fmla="*/ 0 w 758"/>
                <a:gd name="T7" fmla="*/ 1 h 1555"/>
                <a:gd name="T8" fmla="*/ 1 w 758"/>
                <a:gd name="T9" fmla="*/ 1 h 15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8" h="1555">
                  <a:moveTo>
                    <a:pt x="110" y="1555"/>
                  </a:moveTo>
                  <a:lnTo>
                    <a:pt x="758" y="0"/>
                  </a:lnTo>
                  <a:lnTo>
                    <a:pt x="642" y="0"/>
                  </a:lnTo>
                  <a:lnTo>
                    <a:pt x="0" y="1555"/>
                  </a:lnTo>
                  <a:lnTo>
                    <a:pt x="110" y="1555"/>
                  </a:lnTo>
                  <a:close/>
                </a:path>
              </a:pathLst>
            </a:custGeom>
            <a:solidFill>
              <a:srgbClr val="DA0030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Freeform 10"/>
            <p:cNvSpPr>
              <a:spLocks/>
            </p:cNvSpPr>
            <p:nvPr/>
          </p:nvSpPr>
          <p:spPr bwMode="auto">
            <a:xfrm>
              <a:off x="5096" y="3437"/>
              <a:ext cx="376" cy="778"/>
            </a:xfrm>
            <a:custGeom>
              <a:avLst/>
              <a:gdLst>
                <a:gd name="T0" fmla="*/ 1 w 750"/>
                <a:gd name="T1" fmla="*/ 1 h 1555"/>
                <a:gd name="T2" fmla="*/ 0 w 750"/>
                <a:gd name="T3" fmla="*/ 0 h 1555"/>
                <a:gd name="T4" fmla="*/ 1 w 750"/>
                <a:gd name="T5" fmla="*/ 0 h 1555"/>
                <a:gd name="T6" fmla="*/ 1 w 750"/>
                <a:gd name="T7" fmla="*/ 1 h 1555"/>
                <a:gd name="T8" fmla="*/ 1 w 750"/>
                <a:gd name="T9" fmla="*/ 1 h 15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" h="1555">
                  <a:moveTo>
                    <a:pt x="647" y="1555"/>
                  </a:moveTo>
                  <a:lnTo>
                    <a:pt x="0" y="0"/>
                  </a:lnTo>
                  <a:lnTo>
                    <a:pt x="116" y="0"/>
                  </a:lnTo>
                  <a:lnTo>
                    <a:pt x="750" y="1555"/>
                  </a:lnTo>
                  <a:lnTo>
                    <a:pt x="647" y="1555"/>
                  </a:lnTo>
                  <a:close/>
                </a:path>
              </a:pathLst>
            </a:custGeom>
            <a:solidFill>
              <a:srgbClr val="DA0030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Rectangle 11"/>
            <p:cNvSpPr>
              <a:spLocks noChangeArrowheads="1"/>
            </p:cNvSpPr>
            <p:nvPr/>
          </p:nvSpPr>
          <p:spPr bwMode="auto">
            <a:xfrm>
              <a:off x="4831" y="3734"/>
              <a:ext cx="628" cy="32"/>
            </a:xfrm>
            <a:prstGeom prst="rect">
              <a:avLst/>
            </a:prstGeom>
            <a:solidFill>
              <a:srgbClr val="DA0030"/>
            </a:solidFill>
            <a:ln w="238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19" name="Rectangle 12"/>
            <p:cNvSpPr>
              <a:spLocks noChangeArrowheads="1"/>
            </p:cNvSpPr>
            <p:nvPr/>
          </p:nvSpPr>
          <p:spPr bwMode="auto">
            <a:xfrm>
              <a:off x="4619" y="2400"/>
              <a:ext cx="1028" cy="1271"/>
            </a:xfrm>
            <a:prstGeom prst="rect">
              <a:avLst/>
            </a:prstGeom>
            <a:solidFill>
              <a:srgbClr val="FFFFFF"/>
            </a:solidFill>
            <a:ln w="428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0" name="Freeform 13"/>
            <p:cNvSpPr>
              <a:spLocks/>
            </p:cNvSpPr>
            <p:nvPr/>
          </p:nvSpPr>
          <p:spPr bwMode="auto">
            <a:xfrm>
              <a:off x="4593" y="2683"/>
              <a:ext cx="585" cy="366"/>
            </a:xfrm>
            <a:custGeom>
              <a:avLst/>
              <a:gdLst>
                <a:gd name="T0" fmla="*/ 0 w 1171"/>
                <a:gd name="T1" fmla="*/ 1 h 732"/>
                <a:gd name="T2" fmla="*/ 0 w 1171"/>
                <a:gd name="T3" fmla="*/ 0 h 732"/>
                <a:gd name="T4" fmla="*/ 0 w 1171"/>
                <a:gd name="T5" fmla="*/ 1 h 732"/>
                <a:gd name="T6" fmla="*/ 0 w 1171"/>
                <a:gd name="T7" fmla="*/ 1 h 732"/>
                <a:gd name="T8" fmla="*/ 0 w 1171"/>
                <a:gd name="T9" fmla="*/ 1 h 7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1" h="732">
                  <a:moveTo>
                    <a:pt x="0" y="702"/>
                  </a:moveTo>
                  <a:lnTo>
                    <a:pt x="1159" y="0"/>
                  </a:lnTo>
                  <a:lnTo>
                    <a:pt x="1171" y="13"/>
                  </a:lnTo>
                  <a:lnTo>
                    <a:pt x="0" y="732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B7908B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Freeform 14"/>
            <p:cNvSpPr>
              <a:spLocks/>
            </p:cNvSpPr>
            <p:nvPr/>
          </p:nvSpPr>
          <p:spPr bwMode="auto">
            <a:xfrm>
              <a:off x="4417" y="2933"/>
              <a:ext cx="369" cy="270"/>
            </a:xfrm>
            <a:custGeom>
              <a:avLst/>
              <a:gdLst>
                <a:gd name="T0" fmla="*/ 1 w 738"/>
                <a:gd name="T1" fmla="*/ 0 h 541"/>
                <a:gd name="T2" fmla="*/ 1 w 738"/>
                <a:gd name="T3" fmla="*/ 0 h 541"/>
                <a:gd name="T4" fmla="*/ 1 w 738"/>
                <a:gd name="T5" fmla="*/ 0 h 541"/>
                <a:gd name="T6" fmla="*/ 1 w 738"/>
                <a:gd name="T7" fmla="*/ 0 h 541"/>
                <a:gd name="T8" fmla="*/ 1 w 738"/>
                <a:gd name="T9" fmla="*/ 0 h 541"/>
                <a:gd name="T10" fmla="*/ 1 w 738"/>
                <a:gd name="T11" fmla="*/ 0 h 541"/>
                <a:gd name="T12" fmla="*/ 1 w 738"/>
                <a:gd name="T13" fmla="*/ 0 h 541"/>
                <a:gd name="T14" fmla="*/ 1 w 738"/>
                <a:gd name="T15" fmla="*/ 0 h 541"/>
                <a:gd name="T16" fmla="*/ 1 w 738"/>
                <a:gd name="T17" fmla="*/ 0 h 541"/>
                <a:gd name="T18" fmla="*/ 1 w 738"/>
                <a:gd name="T19" fmla="*/ 0 h 541"/>
                <a:gd name="T20" fmla="*/ 1 w 738"/>
                <a:gd name="T21" fmla="*/ 0 h 541"/>
                <a:gd name="T22" fmla="*/ 1 w 738"/>
                <a:gd name="T23" fmla="*/ 0 h 541"/>
                <a:gd name="T24" fmla="*/ 1 w 738"/>
                <a:gd name="T25" fmla="*/ 0 h 541"/>
                <a:gd name="T26" fmla="*/ 1 w 738"/>
                <a:gd name="T27" fmla="*/ 0 h 541"/>
                <a:gd name="T28" fmla="*/ 1 w 738"/>
                <a:gd name="T29" fmla="*/ 0 h 541"/>
                <a:gd name="T30" fmla="*/ 1 w 738"/>
                <a:gd name="T31" fmla="*/ 0 h 541"/>
                <a:gd name="T32" fmla="*/ 1 w 738"/>
                <a:gd name="T33" fmla="*/ 0 h 541"/>
                <a:gd name="T34" fmla="*/ 1 w 738"/>
                <a:gd name="T35" fmla="*/ 0 h 541"/>
                <a:gd name="T36" fmla="*/ 1 w 738"/>
                <a:gd name="T37" fmla="*/ 0 h 541"/>
                <a:gd name="T38" fmla="*/ 1 w 738"/>
                <a:gd name="T39" fmla="*/ 0 h 541"/>
                <a:gd name="T40" fmla="*/ 1 w 738"/>
                <a:gd name="T41" fmla="*/ 0 h 541"/>
                <a:gd name="T42" fmla="*/ 1 w 738"/>
                <a:gd name="T43" fmla="*/ 0 h 541"/>
                <a:gd name="T44" fmla="*/ 1 w 738"/>
                <a:gd name="T45" fmla="*/ 0 h 541"/>
                <a:gd name="T46" fmla="*/ 1 w 738"/>
                <a:gd name="T47" fmla="*/ 0 h 541"/>
                <a:gd name="T48" fmla="*/ 1 w 738"/>
                <a:gd name="T49" fmla="*/ 0 h 541"/>
                <a:gd name="T50" fmla="*/ 1 w 738"/>
                <a:gd name="T51" fmla="*/ 0 h 541"/>
                <a:gd name="T52" fmla="*/ 1 w 738"/>
                <a:gd name="T53" fmla="*/ 0 h 541"/>
                <a:gd name="T54" fmla="*/ 1 w 738"/>
                <a:gd name="T55" fmla="*/ 0 h 541"/>
                <a:gd name="T56" fmla="*/ 1 w 738"/>
                <a:gd name="T57" fmla="*/ 0 h 541"/>
                <a:gd name="T58" fmla="*/ 1 w 738"/>
                <a:gd name="T59" fmla="*/ 0 h 541"/>
                <a:gd name="T60" fmla="*/ 1 w 738"/>
                <a:gd name="T61" fmla="*/ 0 h 541"/>
                <a:gd name="T62" fmla="*/ 1 w 738"/>
                <a:gd name="T63" fmla="*/ 0 h 541"/>
                <a:gd name="T64" fmla="*/ 1 w 738"/>
                <a:gd name="T65" fmla="*/ 0 h 541"/>
                <a:gd name="T66" fmla="*/ 1 w 738"/>
                <a:gd name="T67" fmla="*/ 0 h 541"/>
                <a:gd name="T68" fmla="*/ 1 w 738"/>
                <a:gd name="T69" fmla="*/ 0 h 541"/>
                <a:gd name="T70" fmla="*/ 1 w 738"/>
                <a:gd name="T71" fmla="*/ 0 h 541"/>
                <a:gd name="T72" fmla="*/ 1 w 738"/>
                <a:gd name="T73" fmla="*/ 0 h 541"/>
                <a:gd name="T74" fmla="*/ 1 w 738"/>
                <a:gd name="T75" fmla="*/ 0 h 541"/>
                <a:gd name="T76" fmla="*/ 1 w 738"/>
                <a:gd name="T77" fmla="*/ 0 h 541"/>
                <a:gd name="T78" fmla="*/ 1 w 738"/>
                <a:gd name="T79" fmla="*/ 0 h 541"/>
                <a:gd name="T80" fmla="*/ 1 w 738"/>
                <a:gd name="T81" fmla="*/ 0 h 541"/>
                <a:gd name="T82" fmla="*/ 1 w 738"/>
                <a:gd name="T83" fmla="*/ 0 h 541"/>
                <a:gd name="T84" fmla="*/ 1 w 738"/>
                <a:gd name="T85" fmla="*/ 0 h 541"/>
                <a:gd name="T86" fmla="*/ 1 w 738"/>
                <a:gd name="T87" fmla="*/ 0 h 541"/>
                <a:gd name="T88" fmla="*/ 1 w 738"/>
                <a:gd name="T89" fmla="*/ 0 h 541"/>
                <a:gd name="T90" fmla="*/ 1 w 738"/>
                <a:gd name="T91" fmla="*/ 0 h 541"/>
                <a:gd name="T92" fmla="*/ 1 w 738"/>
                <a:gd name="T93" fmla="*/ 0 h 541"/>
                <a:gd name="T94" fmla="*/ 1 w 738"/>
                <a:gd name="T95" fmla="*/ 0 h 541"/>
                <a:gd name="T96" fmla="*/ 1 w 738"/>
                <a:gd name="T97" fmla="*/ 0 h 541"/>
                <a:gd name="T98" fmla="*/ 1 w 738"/>
                <a:gd name="T99" fmla="*/ 0 h 541"/>
                <a:gd name="T100" fmla="*/ 1 w 738"/>
                <a:gd name="T101" fmla="*/ 0 h 541"/>
                <a:gd name="T102" fmla="*/ 1 w 738"/>
                <a:gd name="T103" fmla="*/ 0 h 541"/>
                <a:gd name="T104" fmla="*/ 1 w 738"/>
                <a:gd name="T105" fmla="*/ 0 h 541"/>
                <a:gd name="T106" fmla="*/ 1 w 738"/>
                <a:gd name="T107" fmla="*/ 0 h 541"/>
                <a:gd name="T108" fmla="*/ 1 w 738"/>
                <a:gd name="T109" fmla="*/ 0 h 541"/>
                <a:gd name="T110" fmla="*/ 1 w 738"/>
                <a:gd name="T111" fmla="*/ 0 h 541"/>
                <a:gd name="T112" fmla="*/ 1 w 738"/>
                <a:gd name="T113" fmla="*/ 0 h 541"/>
                <a:gd name="T114" fmla="*/ 1 w 738"/>
                <a:gd name="T115" fmla="*/ 0 h 541"/>
                <a:gd name="T116" fmla="*/ 1 w 738"/>
                <a:gd name="T117" fmla="*/ 0 h 541"/>
                <a:gd name="T118" fmla="*/ 1 w 738"/>
                <a:gd name="T119" fmla="*/ 0 h 541"/>
                <a:gd name="T120" fmla="*/ 1 w 738"/>
                <a:gd name="T121" fmla="*/ 0 h 541"/>
                <a:gd name="T122" fmla="*/ 1 w 738"/>
                <a:gd name="T123" fmla="*/ 0 h 5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38" h="541">
                  <a:moveTo>
                    <a:pt x="0" y="351"/>
                  </a:moveTo>
                  <a:lnTo>
                    <a:pt x="332" y="177"/>
                  </a:lnTo>
                  <a:lnTo>
                    <a:pt x="332" y="176"/>
                  </a:lnTo>
                  <a:lnTo>
                    <a:pt x="332" y="173"/>
                  </a:lnTo>
                  <a:lnTo>
                    <a:pt x="332" y="163"/>
                  </a:lnTo>
                  <a:lnTo>
                    <a:pt x="335" y="151"/>
                  </a:lnTo>
                  <a:lnTo>
                    <a:pt x="336" y="136"/>
                  </a:lnTo>
                  <a:lnTo>
                    <a:pt x="338" y="123"/>
                  </a:lnTo>
                  <a:lnTo>
                    <a:pt x="339" y="106"/>
                  </a:lnTo>
                  <a:lnTo>
                    <a:pt x="345" y="92"/>
                  </a:lnTo>
                  <a:lnTo>
                    <a:pt x="347" y="71"/>
                  </a:lnTo>
                  <a:lnTo>
                    <a:pt x="351" y="59"/>
                  </a:lnTo>
                  <a:lnTo>
                    <a:pt x="359" y="40"/>
                  </a:lnTo>
                  <a:lnTo>
                    <a:pt x="367" y="31"/>
                  </a:lnTo>
                  <a:lnTo>
                    <a:pt x="373" y="20"/>
                  </a:lnTo>
                  <a:lnTo>
                    <a:pt x="382" y="9"/>
                  </a:lnTo>
                  <a:lnTo>
                    <a:pt x="388" y="9"/>
                  </a:lnTo>
                  <a:lnTo>
                    <a:pt x="397" y="9"/>
                  </a:lnTo>
                  <a:lnTo>
                    <a:pt x="413" y="9"/>
                  </a:lnTo>
                  <a:lnTo>
                    <a:pt x="454" y="19"/>
                  </a:lnTo>
                  <a:lnTo>
                    <a:pt x="469" y="20"/>
                  </a:lnTo>
                  <a:lnTo>
                    <a:pt x="483" y="20"/>
                  </a:lnTo>
                  <a:lnTo>
                    <a:pt x="495" y="20"/>
                  </a:lnTo>
                  <a:lnTo>
                    <a:pt x="509" y="20"/>
                  </a:lnTo>
                  <a:lnTo>
                    <a:pt x="515" y="23"/>
                  </a:lnTo>
                  <a:lnTo>
                    <a:pt x="530" y="23"/>
                  </a:lnTo>
                  <a:lnTo>
                    <a:pt x="534" y="20"/>
                  </a:lnTo>
                  <a:lnTo>
                    <a:pt x="545" y="20"/>
                  </a:lnTo>
                  <a:lnTo>
                    <a:pt x="554" y="20"/>
                  </a:lnTo>
                  <a:lnTo>
                    <a:pt x="561" y="15"/>
                  </a:lnTo>
                  <a:lnTo>
                    <a:pt x="566" y="9"/>
                  </a:lnTo>
                  <a:lnTo>
                    <a:pt x="569" y="9"/>
                  </a:lnTo>
                  <a:lnTo>
                    <a:pt x="570" y="3"/>
                  </a:lnTo>
                  <a:lnTo>
                    <a:pt x="572" y="2"/>
                  </a:lnTo>
                  <a:lnTo>
                    <a:pt x="579" y="0"/>
                  </a:lnTo>
                  <a:lnTo>
                    <a:pt x="590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8" y="2"/>
                  </a:lnTo>
                  <a:lnTo>
                    <a:pt x="614" y="3"/>
                  </a:lnTo>
                  <a:lnTo>
                    <a:pt x="623" y="9"/>
                  </a:lnTo>
                  <a:lnTo>
                    <a:pt x="626" y="12"/>
                  </a:lnTo>
                  <a:lnTo>
                    <a:pt x="628" y="20"/>
                  </a:lnTo>
                  <a:lnTo>
                    <a:pt x="628" y="25"/>
                  </a:lnTo>
                  <a:lnTo>
                    <a:pt x="626" y="34"/>
                  </a:lnTo>
                  <a:lnTo>
                    <a:pt x="626" y="40"/>
                  </a:lnTo>
                  <a:lnTo>
                    <a:pt x="614" y="49"/>
                  </a:lnTo>
                  <a:lnTo>
                    <a:pt x="602" y="59"/>
                  </a:lnTo>
                  <a:lnTo>
                    <a:pt x="590" y="61"/>
                  </a:lnTo>
                  <a:lnTo>
                    <a:pt x="579" y="65"/>
                  </a:lnTo>
                  <a:lnTo>
                    <a:pt x="581" y="65"/>
                  </a:lnTo>
                  <a:lnTo>
                    <a:pt x="592" y="61"/>
                  </a:lnTo>
                  <a:lnTo>
                    <a:pt x="599" y="61"/>
                  </a:lnTo>
                  <a:lnTo>
                    <a:pt x="608" y="55"/>
                  </a:lnTo>
                  <a:lnTo>
                    <a:pt x="626" y="47"/>
                  </a:lnTo>
                  <a:lnTo>
                    <a:pt x="637" y="40"/>
                  </a:lnTo>
                  <a:lnTo>
                    <a:pt x="655" y="34"/>
                  </a:lnTo>
                  <a:lnTo>
                    <a:pt x="667" y="25"/>
                  </a:lnTo>
                  <a:lnTo>
                    <a:pt x="684" y="20"/>
                  </a:lnTo>
                  <a:lnTo>
                    <a:pt x="687" y="15"/>
                  </a:lnTo>
                  <a:lnTo>
                    <a:pt x="700" y="9"/>
                  </a:lnTo>
                  <a:lnTo>
                    <a:pt x="706" y="9"/>
                  </a:lnTo>
                  <a:lnTo>
                    <a:pt x="709" y="9"/>
                  </a:lnTo>
                  <a:lnTo>
                    <a:pt x="717" y="12"/>
                  </a:lnTo>
                  <a:lnTo>
                    <a:pt x="723" y="20"/>
                  </a:lnTo>
                  <a:lnTo>
                    <a:pt x="726" y="23"/>
                  </a:lnTo>
                  <a:lnTo>
                    <a:pt x="730" y="26"/>
                  </a:lnTo>
                  <a:lnTo>
                    <a:pt x="737" y="34"/>
                  </a:lnTo>
                  <a:lnTo>
                    <a:pt x="737" y="40"/>
                  </a:lnTo>
                  <a:lnTo>
                    <a:pt x="738" y="49"/>
                  </a:lnTo>
                  <a:lnTo>
                    <a:pt x="738" y="59"/>
                  </a:lnTo>
                  <a:lnTo>
                    <a:pt x="737" y="61"/>
                  </a:lnTo>
                  <a:lnTo>
                    <a:pt x="732" y="73"/>
                  </a:lnTo>
                  <a:lnTo>
                    <a:pt x="726" y="85"/>
                  </a:lnTo>
                  <a:lnTo>
                    <a:pt x="717" y="94"/>
                  </a:lnTo>
                  <a:lnTo>
                    <a:pt x="709" y="106"/>
                  </a:lnTo>
                  <a:lnTo>
                    <a:pt x="696" y="118"/>
                  </a:lnTo>
                  <a:lnTo>
                    <a:pt x="685" y="130"/>
                  </a:lnTo>
                  <a:lnTo>
                    <a:pt x="678" y="145"/>
                  </a:lnTo>
                  <a:lnTo>
                    <a:pt x="672" y="163"/>
                  </a:lnTo>
                  <a:lnTo>
                    <a:pt x="661" y="177"/>
                  </a:lnTo>
                  <a:lnTo>
                    <a:pt x="655" y="198"/>
                  </a:lnTo>
                  <a:lnTo>
                    <a:pt x="650" y="212"/>
                  </a:lnTo>
                  <a:lnTo>
                    <a:pt x="649" y="233"/>
                  </a:lnTo>
                  <a:lnTo>
                    <a:pt x="638" y="247"/>
                  </a:lnTo>
                  <a:lnTo>
                    <a:pt x="629" y="262"/>
                  </a:lnTo>
                  <a:lnTo>
                    <a:pt x="626" y="278"/>
                  </a:lnTo>
                  <a:lnTo>
                    <a:pt x="620" y="290"/>
                  </a:lnTo>
                  <a:lnTo>
                    <a:pt x="608" y="302"/>
                  </a:lnTo>
                  <a:lnTo>
                    <a:pt x="598" y="313"/>
                  </a:lnTo>
                  <a:lnTo>
                    <a:pt x="581" y="320"/>
                  </a:lnTo>
                  <a:lnTo>
                    <a:pt x="569" y="325"/>
                  </a:lnTo>
                  <a:lnTo>
                    <a:pt x="548" y="330"/>
                  </a:lnTo>
                  <a:lnTo>
                    <a:pt x="531" y="330"/>
                  </a:lnTo>
                  <a:lnTo>
                    <a:pt x="515" y="330"/>
                  </a:lnTo>
                  <a:lnTo>
                    <a:pt x="502" y="330"/>
                  </a:lnTo>
                  <a:lnTo>
                    <a:pt x="486" y="330"/>
                  </a:lnTo>
                  <a:lnTo>
                    <a:pt x="475" y="325"/>
                  </a:lnTo>
                  <a:lnTo>
                    <a:pt x="459" y="325"/>
                  </a:lnTo>
                  <a:lnTo>
                    <a:pt x="450" y="322"/>
                  </a:lnTo>
                  <a:lnTo>
                    <a:pt x="439" y="322"/>
                  </a:lnTo>
                  <a:lnTo>
                    <a:pt x="428" y="322"/>
                  </a:lnTo>
                  <a:lnTo>
                    <a:pt x="421" y="322"/>
                  </a:lnTo>
                  <a:lnTo>
                    <a:pt x="407" y="322"/>
                  </a:lnTo>
                  <a:lnTo>
                    <a:pt x="397" y="325"/>
                  </a:lnTo>
                  <a:lnTo>
                    <a:pt x="391" y="330"/>
                  </a:lnTo>
                  <a:lnTo>
                    <a:pt x="383" y="337"/>
                  </a:lnTo>
                  <a:lnTo>
                    <a:pt x="377" y="340"/>
                  </a:lnTo>
                  <a:lnTo>
                    <a:pt x="370" y="345"/>
                  </a:lnTo>
                  <a:lnTo>
                    <a:pt x="351" y="358"/>
                  </a:lnTo>
                  <a:lnTo>
                    <a:pt x="332" y="370"/>
                  </a:lnTo>
                  <a:lnTo>
                    <a:pt x="306" y="384"/>
                  </a:lnTo>
                  <a:lnTo>
                    <a:pt x="282" y="397"/>
                  </a:lnTo>
                  <a:lnTo>
                    <a:pt x="253" y="416"/>
                  </a:lnTo>
                  <a:lnTo>
                    <a:pt x="225" y="432"/>
                  </a:lnTo>
                  <a:lnTo>
                    <a:pt x="191" y="449"/>
                  </a:lnTo>
                  <a:lnTo>
                    <a:pt x="164" y="465"/>
                  </a:lnTo>
                  <a:lnTo>
                    <a:pt x="137" y="484"/>
                  </a:lnTo>
                  <a:lnTo>
                    <a:pt x="108" y="497"/>
                  </a:lnTo>
                  <a:lnTo>
                    <a:pt x="81" y="511"/>
                  </a:lnTo>
                  <a:lnTo>
                    <a:pt x="65" y="523"/>
                  </a:lnTo>
                  <a:lnTo>
                    <a:pt x="49" y="532"/>
                  </a:lnTo>
                  <a:lnTo>
                    <a:pt x="37" y="536"/>
                  </a:lnTo>
                  <a:lnTo>
                    <a:pt x="37" y="541"/>
                  </a:lnTo>
                  <a:lnTo>
                    <a:pt x="0" y="351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15"/>
            <p:cNvSpPr>
              <a:spLocks/>
            </p:cNvSpPr>
            <p:nvPr/>
          </p:nvSpPr>
          <p:spPr bwMode="auto">
            <a:xfrm>
              <a:off x="4646" y="2963"/>
              <a:ext cx="102" cy="86"/>
            </a:xfrm>
            <a:custGeom>
              <a:avLst/>
              <a:gdLst>
                <a:gd name="T0" fmla="*/ 0 w 202"/>
                <a:gd name="T1" fmla="*/ 1 h 172"/>
                <a:gd name="T2" fmla="*/ 0 w 202"/>
                <a:gd name="T3" fmla="*/ 1 h 172"/>
                <a:gd name="T4" fmla="*/ 0 w 202"/>
                <a:gd name="T5" fmla="*/ 1 h 172"/>
                <a:gd name="T6" fmla="*/ 0 w 202"/>
                <a:gd name="T7" fmla="*/ 1 h 172"/>
                <a:gd name="T8" fmla="*/ 0 w 202"/>
                <a:gd name="T9" fmla="*/ 1 h 172"/>
                <a:gd name="T10" fmla="*/ 1 w 202"/>
                <a:gd name="T11" fmla="*/ 1 h 172"/>
                <a:gd name="T12" fmla="*/ 1 w 202"/>
                <a:gd name="T13" fmla="*/ 1 h 172"/>
                <a:gd name="T14" fmla="*/ 1 w 202"/>
                <a:gd name="T15" fmla="*/ 1 h 172"/>
                <a:gd name="T16" fmla="*/ 1 w 202"/>
                <a:gd name="T17" fmla="*/ 1 h 172"/>
                <a:gd name="T18" fmla="*/ 1 w 202"/>
                <a:gd name="T19" fmla="*/ 1 h 172"/>
                <a:gd name="T20" fmla="*/ 1 w 202"/>
                <a:gd name="T21" fmla="*/ 1 h 172"/>
                <a:gd name="T22" fmla="*/ 1 w 202"/>
                <a:gd name="T23" fmla="*/ 1 h 172"/>
                <a:gd name="T24" fmla="*/ 1 w 202"/>
                <a:gd name="T25" fmla="*/ 1 h 172"/>
                <a:gd name="T26" fmla="*/ 1 w 202"/>
                <a:gd name="T27" fmla="*/ 1 h 172"/>
                <a:gd name="T28" fmla="*/ 1 w 202"/>
                <a:gd name="T29" fmla="*/ 1 h 172"/>
                <a:gd name="T30" fmla="*/ 1 w 202"/>
                <a:gd name="T31" fmla="*/ 1 h 172"/>
                <a:gd name="T32" fmla="*/ 1 w 202"/>
                <a:gd name="T33" fmla="*/ 1 h 172"/>
                <a:gd name="T34" fmla="*/ 1 w 202"/>
                <a:gd name="T35" fmla="*/ 1 h 172"/>
                <a:gd name="T36" fmla="*/ 1 w 202"/>
                <a:gd name="T37" fmla="*/ 1 h 172"/>
                <a:gd name="T38" fmla="*/ 1 w 202"/>
                <a:gd name="T39" fmla="*/ 1 h 172"/>
                <a:gd name="T40" fmla="*/ 1 w 202"/>
                <a:gd name="T41" fmla="*/ 1 h 172"/>
                <a:gd name="T42" fmla="*/ 1 w 202"/>
                <a:gd name="T43" fmla="*/ 1 h 172"/>
                <a:gd name="T44" fmla="*/ 1 w 202"/>
                <a:gd name="T45" fmla="*/ 1 h 172"/>
                <a:gd name="T46" fmla="*/ 1 w 202"/>
                <a:gd name="T47" fmla="*/ 1 h 172"/>
                <a:gd name="T48" fmla="*/ 1 w 202"/>
                <a:gd name="T49" fmla="*/ 1 h 172"/>
                <a:gd name="T50" fmla="*/ 1 w 202"/>
                <a:gd name="T51" fmla="*/ 1 h 172"/>
                <a:gd name="T52" fmla="*/ 1 w 202"/>
                <a:gd name="T53" fmla="*/ 1 h 172"/>
                <a:gd name="T54" fmla="*/ 1 w 202"/>
                <a:gd name="T55" fmla="*/ 1 h 172"/>
                <a:gd name="T56" fmla="*/ 1 w 202"/>
                <a:gd name="T57" fmla="*/ 1 h 172"/>
                <a:gd name="T58" fmla="*/ 1 w 202"/>
                <a:gd name="T59" fmla="*/ 1 h 172"/>
                <a:gd name="T60" fmla="*/ 1 w 202"/>
                <a:gd name="T61" fmla="*/ 1 h 172"/>
                <a:gd name="T62" fmla="*/ 1 w 202"/>
                <a:gd name="T63" fmla="*/ 1 h 172"/>
                <a:gd name="T64" fmla="*/ 1 w 202"/>
                <a:gd name="T65" fmla="*/ 1 h 172"/>
                <a:gd name="T66" fmla="*/ 1 w 202"/>
                <a:gd name="T67" fmla="*/ 1 h 172"/>
                <a:gd name="T68" fmla="*/ 1 w 202"/>
                <a:gd name="T69" fmla="*/ 1 h 172"/>
                <a:gd name="T70" fmla="*/ 1 w 202"/>
                <a:gd name="T71" fmla="*/ 1 h 172"/>
                <a:gd name="T72" fmla="*/ 1 w 202"/>
                <a:gd name="T73" fmla="*/ 1 h 172"/>
                <a:gd name="T74" fmla="*/ 1 w 202"/>
                <a:gd name="T75" fmla="*/ 1 h 172"/>
                <a:gd name="T76" fmla="*/ 1 w 202"/>
                <a:gd name="T77" fmla="*/ 1 h 172"/>
                <a:gd name="T78" fmla="*/ 1 w 202"/>
                <a:gd name="T79" fmla="*/ 1 h 172"/>
                <a:gd name="T80" fmla="*/ 1 w 202"/>
                <a:gd name="T81" fmla="*/ 1 h 172"/>
                <a:gd name="T82" fmla="*/ 1 w 202"/>
                <a:gd name="T83" fmla="*/ 1 h 172"/>
                <a:gd name="T84" fmla="*/ 1 w 202"/>
                <a:gd name="T85" fmla="*/ 0 h 172"/>
                <a:gd name="T86" fmla="*/ 1 w 202"/>
                <a:gd name="T87" fmla="*/ 0 h 172"/>
                <a:gd name="T88" fmla="*/ 1 w 202"/>
                <a:gd name="T89" fmla="*/ 0 h 172"/>
                <a:gd name="T90" fmla="*/ 1 w 202"/>
                <a:gd name="T91" fmla="*/ 0 h 172"/>
                <a:gd name="T92" fmla="*/ 1 w 202"/>
                <a:gd name="T93" fmla="*/ 1 h 172"/>
                <a:gd name="T94" fmla="*/ 1 w 202"/>
                <a:gd name="T95" fmla="*/ 1 h 172"/>
                <a:gd name="T96" fmla="*/ 1 w 202"/>
                <a:gd name="T97" fmla="*/ 1 h 172"/>
                <a:gd name="T98" fmla="*/ 1 w 202"/>
                <a:gd name="T99" fmla="*/ 1 h 172"/>
                <a:gd name="T100" fmla="*/ 1 w 202"/>
                <a:gd name="T101" fmla="*/ 1 h 172"/>
                <a:gd name="T102" fmla="*/ 1 w 202"/>
                <a:gd name="T103" fmla="*/ 1 h 172"/>
                <a:gd name="T104" fmla="*/ 1 w 202"/>
                <a:gd name="T105" fmla="*/ 1 h 172"/>
                <a:gd name="T106" fmla="*/ 1 w 202"/>
                <a:gd name="T107" fmla="*/ 1 h 172"/>
                <a:gd name="T108" fmla="*/ 1 w 202"/>
                <a:gd name="T109" fmla="*/ 1 h 172"/>
                <a:gd name="T110" fmla="*/ 1 w 202"/>
                <a:gd name="T111" fmla="*/ 1 h 172"/>
                <a:gd name="T112" fmla="*/ 1 w 202"/>
                <a:gd name="T113" fmla="*/ 1 h 172"/>
                <a:gd name="T114" fmla="*/ 1 w 202"/>
                <a:gd name="T115" fmla="*/ 1 h 172"/>
                <a:gd name="T116" fmla="*/ 1 w 202"/>
                <a:gd name="T117" fmla="*/ 1 h 172"/>
                <a:gd name="T118" fmla="*/ 1 w 202"/>
                <a:gd name="T119" fmla="*/ 1 h 172"/>
                <a:gd name="T120" fmla="*/ 1 w 202"/>
                <a:gd name="T121" fmla="*/ 1 h 172"/>
                <a:gd name="T122" fmla="*/ 0 w 202"/>
                <a:gd name="T123" fmla="*/ 1 h 1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02" h="172">
                  <a:moveTo>
                    <a:pt x="0" y="172"/>
                  </a:moveTo>
                  <a:lnTo>
                    <a:pt x="0" y="167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0" y="149"/>
                  </a:lnTo>
                  <a:lnTo>
                    <a:pt x="4" y="140"/>
                  </a:lnTo>
                  <a:lnTo>
                    <a:pt x="7" y="130"/>
                  </a:lnTo>
                  <a:lnTo>
                    <a:pt x="10" y="115"/>
                  </a:lnTo>
                  <a:lnTo>
                    <a:pt x="10" y="104"/>
                  </a:lnTo>
                  <a:lnTo>
                    <a:pt x="16" y="80"/>
                  </a:lnTo>
                  <a:lnTo>
                    <a:pt x="16" y="68"/>
                  </a:lnTo>
                  <a:lnTo>
                    <a:pt x="22" y="59"/>
                  </a:lnTo>
                  <a:lnTo>
                    <a:pt x="24" y="48"/>
                  </a:lnTo>
                  <a:lnTo>
                    <a:pt x="27" y="42"/>
                  </a:lnTo>
                  <a:lnTo>
                    <a:pt x="31" y="39"/>
                  </a:lnTo>
                  <a:lnTo>
                    <a:pt x="36" y="33"/>
                  </a:lnTo>
                  <a:lnTo>
                    <a:pt x="40" y="33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56" y="39"/>
                  </a:lnTo>
                  <a:lnTo>
                    <a:pt x="62" y="39"/>
                  </a:lnTo>
                  <a:lnTo>
                    <a:pt x="65" y="45"/>
                  </a:lnTo>
                  <a:lnTo>
                    <a:pt x="72" y="47"/>
                  </a:lnTo>
                  <a:lnTo>
                    <a:pt x="75" y="48"/>
                  </a:lnTo>
                  <a:lnTo>
                    <a:pt x="77" y="56"/>
                  </a:lnTo>
                  <a:lnTo>
                    <a:pt x="83" y="59"/>
                  </a:lnTo>
                  <a:lnTo>
                    <a:pt x="86" y="62"/>
                  </a:lnTo>
                  <a:lnTo>
                    <a:pt x="89" y="68"/>
                  </a:lnTo>
                  <a:lnTo>
                    <a:pt x="93" y="75"/>
                  </a:lnTo>
                  <a:lnTo>
                    <a:pt x="95" y="80"/>
                  </a:lnTo>
                  <a:lnTo>
                    <a:pt x="95" y="87"/>
                  </a:lnTo>
                  <a:lnTo>
                    <a:pt x="95" y="95"/>
                  </a:lnTo>
                  <a:lnTo>
                    <a:pt x="95" y="87"/>
                  </a:lnTo>
                  <a:lnTo>
                    <a:pt x="98" y="80"/>
                  </a:lnTo>
                  <a:lnTo>
                    <a:pt x="102" y="72"/>
                  </a:lnTo>
                  <a:lnTo>
                    <a:pt x="107" y="62"/>
                  </a:lnTo>
                  <a:lnTo>
                    <a:pt x="111" y="56"/>
                  </a:lnTo>
                  <a:lnTo>
                    <a:pt x="113" y="45"/>
                  </a:lnTo>
                  <a:lnTo>
                    <a:pt x="120" y="33"/>
                  </a:lnTo>
                  <a:lnTo>
                    <a:pt x="122" y="24"/>
                  </a:lnTo>
                  <a:lnTo>
                    <a:pt x="133" y="12"/>
                  </a:lnTo>
                  <a:lnTo>
                    <a:pt x="140" y="4"/>
                  </a:lnTo>
                  <a:lnTo>
                    <a:pt x="143" y="0"/>
                  </a:lnTo>
                  <a:lnTo>
                    <a:pt x="155" y="0"/>
                  </a:lnTo>
                  <a:lnTo>
                    <a:pt x="164" y="0"/>
                  </a:lnTo>
                  <a:lnTo>
                    <a:pt x="170" y="0"/>
                  </a:lnTo>
                  <a:lnTo>
                    <a:pt x="176" y="7"/>
                  </a:lnTo>
                  <a:lnTo>
                    <a:pt x="178" y="7"/>
                  </a:lnTo>
                  <a:lnTo>
                    <a:pt x="179" y="7"/>
                  </a:lnTo>
                  <a:lnTo>
                    <a:pt x="179" y="4"/>
                  </a:lnTo>
                  <a:lnTo>
                    <a:pt x="182" y="4"/>
                  </a:lnTo>
                  <a:lnTo>
                    <a:pt x="190" y="4"/>
                  </a:lnTo>
                  <a:lnTo>
                    <a:pt x="191" y="4"/>
                  </a:lnTo>
                  <a:lnTo>
                    <a:pt x="196" y="4"/>
                  </a:lnTo>
                  <a:lnTo>
                    <a:pt x="201" y="7"/>
                  </a:lnTo>
                  <a:lnTo>
                    <a:pt x="202" y="12"/>
                  </a:lnTo>
                  <a:lnTo>
                    <a:pt x="202" y="18"/>
                  </a:lnTo>
                  <a:lnTo>
                    <a:pt x="201" y="25"/>
                  </a:lnTo>
                  <a:lnTo>
                    <a:pt x="201" y="35"/>
                  </a:lnTo>
                  <a:lnTo>
                    <a:pt x="196" y="45"/>
                  </a:lnTo>
                  <a:lnTo>
                    <a:pt x="190" y="57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FDE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16"/>
            <p:cNvSpPr>
              <a:spLocks/>
            </p:cNvSpPr>
            <p:nvPr/>
          </p:nvSpPr>
          <p:spPr bwMode="auto">
            <a:xfrm>
              <a:off x="4646" y="2963"/>
              <a:ext cx="102" cy="86"/>
            </a:xfrm>
            <a:custGeom>
              <a:avLst/>
              <a:gdLst>
                <a:gd name="T0" fmla="*/ 0 w 202"/>
                <a:gd name="T1" fmla="*/ 1 h 172"/>
                <a:gd name="T2" fmla="*/ 0 w 202"/>
                <a:gd name="T3" fmla="*/ 1 h 172"/>
                <a:gd name="T4" fmla="*/ 0 w 202"/>
                <a:gd name="T5" fmla="*/ 1 h 172"/>
                <a:gd name="T6" fmla="*/ 0 w 202"/>
                <a:gd name="T7" fmla="*/ 1 h 172"/>
                <a:gd name="T8" fmla="*/ 0 w 202"/>
                <a:gd name="T9" fmla="*/ 1 h 172"/>
                <a:gd name="T10" fmla="*/ 1 w 202"/>
                <a:gd name="T11" fmla="*/ 1 h 172"/>
                <a:gd name="T12" fmla="*/ 1 w 202"/>
                <a:gd name="T13" fmla="*/ 1 h 172"/>
                <a:gd name="T14" fmla="*/ 1 w 202"/>
                <a:gd name="T15" fmla="*/ 1 h 172"/>
                <a:gd name="T16" fmla="*/ 1 w 202"/>
                <a:gd name="T17" fmla="*/ 1 h 172"/>
                <a:gd name="T18" fmla="*/ 1 w 202"/>
                <a:gd name="T19" fmla="*/ 1 h 172"/>
                <a:gd name="T20" fmla="*/ 1 w 202"/>
                <a:gd name="T21" fmla="*/ 1 h 172"/>
                <a:gd name="T22" fmla="*/ 1 w 202"/>
                <a:gd name="T23" fmla="*/ 1 h 172"/>
                <a:gd name="T24" fmla="*/ 1 w 202"/>
                <a:gd name="T25" fmla="*/ 1 h 172"/>
                <a:gd name="T26" fmla="*/ 1 w 202"/>
                <a:gd name="T27" fmla="*/ 1 h 172"/>
                <a:gd name="T28" fmla="*/ 1 w 202"/>
                <a:gd name="T29" fmla="*/ 1 h 172"/>
                <a:gd name="T30" fmla="*/ 1 w 202"/>
                <a:gd name="T31" fmla="*/ 1 h 172"/>
                <a:gd name="T32" fmla="*/ 1 w 202"/>
                <a:gd name="T33" fmla="*/ 1 h 172"/>
                <a:gd name="T34" fmla="*/ 1 w 202"/>
                <a:gd name="T35" fmla="*/ 1 h 172"/>
                <a:gd name="T36" fmla="*/ 1 w 202"/>
                <a:gd name="T37" fmla="*/ 1 h 172"/>
                <a:gd name="T38" fmla="*/ 1 w 202"/>
                <a:gd name="T39" fmla="*/ 1 h 172"/>
                <a:gd name="T40" fmla="*/ 1 w 202"/>
                <a:gd name="T41" fmla="*/ 1 h 172"/>
                <a:gd name="T42" fmla="*/ 1 w 202"/>
                <a:gd name="T43" fmla="*/ 1 h 172"/>
                <a:gd name="T44" fmla="*/ 1 w 202"/>
                <a:gd name="T45" fmla="*/ 1 h 172"/>
                <a:gd name="T46" fmla="*/ 1 w 202"/>
                <a:gd name="T47" fmla="*/ 1 h 172"/>
                <a:gd name="T48" fmla="*/ 1 w 202"/>
                <a:gd name="T49" fmla="*/ 1 h 172"/>
                <a:gd name="T50" fmla="*/ 1 w 202"/>
                <a:gd name="T51" fmla="*/ 1 h 172"/>
                <a:gd name="T52" fmla="*/ 1 w 202"/>
                <a:gd name="T53" fmla="*/ 1 h 172"/>
                <a:gd name="T54" fmla="*/ 1 w 202"/>
                <a:gd name="T55" fmla="*/ 1 h 172"/>
                <a:gd name="T56" fmla="*/ 1 w 202"/>
                <a:gd name="T57" fmla="*/ 1 h 172"/>
                <a:gd name="T58" fmla="*/ 1 w 202"/>
                <a:gd name="T59" fmla="*/ 1 h 172"/>
                <a:gd name="T60" fmla="*/ 1 w 202"/>
                <a:gd name="T61" fmla="*/ 1 h 172"/>
                <a:gd name="T62" fmla="*/ 1 w 202"/>
                <a:gd name="T63" fmla="*/ 1 h 172"/>
                <a:gd name="T64" fmla="*/ 1 w 202"/>
                <a:gd name="T65" fmla="*/ 1 h 172"/>
                <a:gd name="T66" fmla="*/ 1 w 202"/>
                <a:gd name="T67" fmla="*/ 1 h 172"/>
                <a:gd name="T68" fmla="*/ 1 w 202"/>
                <a:gd name="T69" fmla="*/ 1 h 172"/>
                <a:gd name="T70" fmla="*/ 1 w 202"/>
                <a:gd name="T71" fmla="*/ 1 h 172"/>
                <a:gd name="T72" fmla="*/ 1 w 202"/>
                <a:gd name="T73" fmla="*/ 1 h 172"/>
                <a:gd name="T74" fmla="*/ 1 w 202"/>
                <a:gd name="T75" fmla="*/ 1 h 172"/>
                <a:gd name="T76" fmla="*/ 1 w 202"/>
                <a:gd name="T77" fmla="*/ 1 h 172"/>
                <a:gd name="T78" fmla="*/ 1 w 202"/>
                <a:gd name="T79" fmla="*/ 1 h 172"/>
                <a:gd name="T80" fmla="*/ 1 w 202"/>
                <a:gd name="T81" fmla="*/ 1 h 172"/>
                <a:gd name="T82" fmla="*/ 1 w 202"/>
                <a:gd name="T83" fmla="*/ 1 h 172"/>
                <a:gd name="T84" fmla="*/ 1 w 202"/>
                <a:gd name="T85" fmla="*/ 0 h 172"/>
                <a:gd name="T86" fmla="*/ 1 w 202"/>
                <a:gd name="T87" fmla="*/ 0 h 172"/>
                <a:gd name="T88" fmla="*/ 1 w 202"/>
                <a:gd name="T89" fmla="*/ 0 h 172"/>
                <a:gd name="T90" fmla="*/ 1 w 202"/>
                <a:gd name="T91" fmla="*/ 0 h 172"/>
                <a:gd name="T92" fmla="*/ 1 w 202"/>
                <a:gd name="T93" fmla="*/ 1 h 172"/>
                <a:gd name="T94" fmla="*/ 1 w 202"/>
                <a:gd name="T95" fmla="*/ 1 h 172"/>
                <a:gd name="T96" fmla="*/ 1 w 202"/>
                <a:gd name="T97" fmla="*/ 1 h 172"/>
                <a:gd name="T98" fmla="*/ 1 w 202"/>
                <a:gd name="T99" fmla="*/ 1 h 172"/>
                <a:gd name="T100" fmla="*/ 1 w 202"/>
                <a:gd name="T101" fmla="*/ 1 h 172"/>
                <a:gd name="T102" fmla="*/ 1 w 202"/>
                <a:gd name="T103" fmla="*/ 1 h 172"/>
                <a:gd name="T104" fmla="*/ 1 w 202"/>
                <a:gd name="T105" fmla="*/ 1 h 172"/>
                <a:gd name="T106" fmla="*/ 1 w 202"/>
                <a:gd name="T107" fmla="*/ 1 h 172"/>
                <a:gd name="T108" fmla="*/ 1 w 202"/>
                <a:gd name="T109" fmla="*/ 1 h 172"/>
                <a:gd name="T110" fmla="*/ 1 w 202"/>
                <a:gd name="T111" fmla="*/ 1 h 172"/>
                <a:gd name="T112" fmla="*/ 1 w 202"/>
                <a:gd name="T113" fmla="*/ 1 h 172"/>
                <a:gd name="T114" fmla="*/ 1 w 202"/>
                <a:gd name="T115" fmla="*/ 1 h 172"/>
                <a:gd name="T116" fmla="*/ 1 w 202"/>
                <a:gd name="T117" fmla="*/ 1 h 172"/>
                <a:gd name="T118" fmla="*/ 1 w 202"/>
                <a:gd name="T119" fmla="*/ 1 h 172"/>
                <a:gd name="T120" fmla="*/ 1 w 202"/>
                <a:gd name="T121" fmla="*/ 1 h 17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2" h="172">
                  <a:moveTo>
                    <a:pt x="0" y="172"/>
                  </a:moveTo>
                  <a:lnTo>
                    <a:pt x="0" y="167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0" y="149"/>
                  </a:lnTo>
                  <a:lnTo>
                    <a:pt x="4" y="140"/>
                  </a:lnTo>
                  <a:lnTo>
                    <a:pt x="7" y="130"/>
                  </a:lnTo>
                  <a:lnTo>
                    <a:pt x="10" y="115"/>
                  </a:lnTo>
                  <a:lnTo>
                    <a:pt x="10" y="104"/>
                  </a:lnTo>
                  <a:lnTo>
                    <a:pt x="16" y="80"/>
                  </a:lnTo>
                  <a:lnTo>
                    <a:pt x="16" y="68"/>
                  </a:lnTo>
                  <a:lnTo>
                    <a:pt x="22" y="59"/>
                  </a:lnTo>
                  <a:lnTo>
                    <a:pt x="24" y="48"/>
                  </a:lnTo>
                  <a:lnTo>
                    <a:pt x="27" y="42"/>
                  </a:lnTo>
                  <a:lnTo>
                    <a:pt x="31" y="39"/>
                  </a:lnTo>
                  <a:lnTo>
                    <a:pt x="36" y="33"/>
                  </a:lnTo>
                  <a:lnTo>
                    <a:pt x="40" y="33"/>
                  </a:lnTo>
                  <a:lnTo>
                    <a:pt x="50" y="35"/>
                  </a:lnTo>
                  <a:lnTo>
                    <a:pt x="50" y="39"/>
                  </a:lnTo>
                  <a:lnTo>
                    <a:pt x="56" y="39"/>
                  </a:lnTo>
                  <a:lnTo>
                    <a:pt x="62" y="39"/>
                  </a:lnTo>
                  <a:lnTo>
                    <a:pt x="65" y="45"/>
                  </a:lnTo>
                  <a:lnTo>
                    <a:pt x="72" y="47"/>
                  </a:lnTo>
                  <a:lnTo>
                    <a:pt x="75" y="48"/>
                  </a:lnTo>
                  <a:lnTo>
                    <a:pt x="77" y="56"/>
                  </a:lnTo>
                  <a:lnTo>
                    <a:pt x="83" y="59"/>
                  </a:lnTo>
                  <a:lnTo>
                    <a:pt x="86" y="62"/>
                  </a:lnTo>
                  <a:lnTo>
                    <a:pt x="89" y="68"/>
                  </a:lnTo>
                  <a:lnTo>
                    <a:pt x="93" y="75"/>
                  </a:lnTo>
                  <a:lnTo>
                    <a:pt x="95" y="80"/>
                  </a:lnTo>
                  <a:lnTo>
                    <a:pt x="95" y="87"/>
                  </a:lnTo>
                  <a:lnTo>
                    <a:pt x="95" y="95"/>
                  </a:lnTo>
                  <a:lnTo>
                    <a:pt x="95" y="87"/>
                  </a:lnTo>
                  <a:lnTo>
                    <a:pt x="98" y="80"/>
                  </a:lnTo>
                  <a:lnTo>
                    <a:pt x="102" y="72"/>
                  </a:lnTo>
                  <a:lnTo>
                    <a:pt x="107" y="62"/>
                  </a:lnTo>
                  <a:lnTo>
                    <a:pt x="111" y="56"/>
                  </a:lnTo>
                  <a:lnTo>
                    <a:pt x="113" y="45"/>
                  </a:lnTo>
                  <a:lnTo>
                    <a:pt x="120" y="33"/>
                  </a:lnTo>
                  <a:lnTo>
                    <a:pt x="122" y="24"/>
                  </a:lnTo>
                  <a:lnTo>
                    <a:pt x="133" y="12"/>
                  </a:lnTo>
                  <a:lnTo>
                    <a:pt x="140" y="4"/>
                  </a:lnTo>
                  <a:lnTo>
                    <a:pt x="143" y="0"/>
                  </a:lnTo>
                  <a:lnTo>
                    <a:pt x="155" y="0"/>
                  </a:lnTo>
                  <a:lnTo>
                    <a:pt x="164" y="0"/>
                  </a:lnTo>
                  <a:lnTo>
                    <a:pt x="170" y="0"/>
                  </a:lnTo>
                  <a:lnTo>
                    <a:pt x="176" y="7"/>
                  </a:lnTo>
                  <a:lnTo>
                    <a:pt x="178" y="7"/>
                  </a:lnTo>
                  <a:lnTo>
                    <a:pt x="179" y="7"/>
                  </a:lnTo>
                  <a:lnTo>
                    <a:pt x="179" y="4"/>
                  </a:lnTo>
                  <a:lnTo>
                    <a:pt x="182" y="4"/>
                  </a:lnTo>
                  <a:lnTo>
                    <a:pt x="190" y="4"/>
                  </a:lnTo>
                  <a:lnTo>
                    <a:pt x="191" y="4"/>
                  </a:lnTo>
                  <a:lnTo>
                    <a:pt x="196" y="4"/>
                  </a:lnTo>
                  <a:lnTo>
                    <a:pt x="201" y="7"/>
                  </a:lnTo>
                  <a:lnTo>
                    <a:pt x="202" y="12"/>
                  </a:lnTo>
                  <a:lnTo>
                    <a:pt x="202" y="18"/>
                  </a:lnTo>
                  <a:lnTo>
                    <a:pt x="201" y="25"/>
                  </a:lnTo>
                  <a:lnTo>
                    <a:pt x="201" y="35"/>
                  </a:lnTo>
                  <a:lnTo>
                    <a:pt x="196" y="45"/>
                  </a:lnTo>
                  <a:lnTo>
                    <a:pt x="190" y="57"/>
                  </a:lnTo>
                </a:path>
              </a:pathLst>
            </a:custGeom>
            <a:noFill/>
            <a:ln w="428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17"/>
            <p:cNvSpPr>
              <a:spLocks/>
            </p:cNvSpPr>
            <p:nvPr/>
          </p:nvSpPr>
          <p:spPr bwMode="auto">
            <a:xfrm>
              <a:off x="3268" y="3175"/>
              <a:ext cx="416" cy="182"/>
            </a:xfrm>
            <a:custGeom>
              <a:avLst/>
              <a:gdLst>
                <a:gd name="T0" fmla="*/ 0 w 834"/>
                <a:gd name="T1" fmla="*/ 0 h 365"/>
                <a:gd name="T2" fmla="*/ 0 w 834"/>
                <a:gd name="T3" fmla="*/ 0 h 365"/>
                <a:gd name="T4" fmla="*/ 0 w 834"/>
                <a:gd name="T5" fmla="*/ 0 h 365"/>
                <a:gd name="T6" fmla="*/ 0 w 834"/>
                <a:gd name="T7" fmla="*/ 0 h 365"/>
                <a:gd name="T8" fmla="*/ 0 w 834"/>
                <a:gd name="T9" fmla="*/ 0 h 365"/>
                <a:gd name="T10" fmla="*/ 0 w 834"/>
                <a:gd name="T11" fmla="*/ 0 h 365"/>
                <a:gd name="T12" fmla="*/ 0 w 834"/>
                <a:gd name="T13" fmla="*/ 0 h 365"/>
                <a:gd name="T14" fmla="*/ 0 w 834"/>
                <a:gd name="T15" fmla="*/ 0 h 365"/>
                <a:gd name="T16" fmla="*/ 0 w 834"/>
                <a:gd name="T17" fmla="*/ 0 h 365"/>
                <a:gd name="T18" fmla="*/ 0 w 834"/>
                <a:gd name="T19" fmla="*/ 0 h 365"/>
                <a:gd name="T20" fmla="*/ 0 w 834"/>
                <a:gd name="T21" fmla="*/ 0 h 365"/>
                <a:gd name="T22" fmla="*/ 0 w 834"/>
                <a:gd name="T23" fmla="*/ 0 h 365"/>
                <a:gd name="T24" fmla="*/ 0 w 834"/>
                <a:gd name="T25" fmla="*/ 0 h 365"/>
                <a:gd name="T26" fmla="*/ 0 w 834"/>
                <a:gd name="T27" fmla="*/ 0 h 365"/>
                <a:gd name="T28" fmla="*/ 0 w 834"/>
                <a:gd name="T29" fmla="*/ 0 h 365"/>
                <a:gd name="T30" fmla="*/ 0 w 834"/>
                <a:gd name="T31" fmla="*/ 0 h 365"/>
                <a:gd name="T32" fmla="*/ 0 w 834"/>
                <a:gd name="T33" fmla="*/ 0 h 365"/>
                <a:gd name="T34" fmla="*/ 0 w 834"/>
                <a:gd name="T35" fmla="*/ 0 h 365"/>
                <a:gd name="T36" fmla="*/ 0 w 834"/>
                <a:gd name="T37" fmla="*/ 0 h 365"/>
                <a:gd name="T38" fmla="*/ 0 w 834"/>
                <a:gd name="T39" fmla="*/ 0 h 365"/>
                <a:gd name="T40" fmla="*/ 0 w 834"/>
                <a:gd name="T41" fmla="*/ 0 h 365"/>
                <a:gd name="T42" fmla="*/ 0 w 834"/>
                <a:gd name="T43" fmla="*/ 0 h 365"/>
                <a:gd name="T44" fmla="*/ 0 w 834"/>
                <a:gd name="T45" fmla="*/ 0 h 365"/>
                <a:gd name="T46" fmla="*/ 0 w 834"/>
                <a:gd name="T47" fmla="*/ 0 h 365"/>
                <a:gd name="T48" fmla="*/ 0 w 834"/>
                <a:gd name="T49" fmla="*/ 0 h 365"/>
                <a:gd name="T50" fmla="*/ 0 w 834"/>
                <a:gd name="T51" fmla="*/ 0 h 365"/>
                <a:gd name="T52" fmla="*/ 0 w 834"/>
                <a:gd name="T53" fmla="*/ 0 h 365"/>
                <a:gd name="T54" fmla="*/ 0 w 834"/>
                <a:gd name="T55" fmla="*/ 0 h 365"/>
                <a:gd name="T56" fmla="*/ 0 w 834"/>
                <a:gd name="T57" fmla="*/ 0 h 365"/>
                <a:gd name="T58" fmla="*/ 0 w 834"/>
                <a:gd name="T59" fmla="*/ 0 h 365"/>
                <a:gd name="T60" fmla="*/ 0 w 834"/>
                <a:gd name="T61" fmla="*/ 0 h 365"/>
                <a:gd name="T62" fmla="*/ 0 w 834"/>
                <a:gd name="T63" fmla="*/ 0 h 365"/>
                <a:gd name="T64" fmla="*/ 0 w 834"/>
                <a:gd name="T65" fmla="*/ 0 h 365"/>
                <a:gd name="T66" fmla="*/ 0 w 834"/>
                <a:gd name="T67" fmla="*/ 0 h 365"/>
                <a:gd name="T68" fmla="*/ 0 w 834"/>
                <a:gd name="T69" fmla="*/ 0 h 365"/>
                <a:gd name="T70" fmla="*/ 0 w 834"/>
                <a:gd name="T71" fmla="*/ 0 h 365"/>
                <a:gd name="T72" fmla="*/ 0 w 834"/>
                <a:gd name="T73" fmla="*/ 0 h 365"/>
                <a:gd name="T74" fmla="*/ 0 w 834"/>
                <a:gd name="T75" fmla="*/ 0 h 365"/>
                <a:gd name="T76" fmla="*/ 0 w 834"/>
                <a:gd name="T77" fmla="*/ 0 h 365"/>
                <a:gd name="T78" fmla="*/ 0 w 834"/>
                <a:gd name="T79" fmla="*/ 0 h 365"/>
                <a:gd name="T80" fmla="*/ 0 w 834"/>
                <a:gd name="T81" fmla="*/ 0 h 365"/>
                <a:gd name="T82" fmla="*/ 0 w 834"/>
                <a:gd name="T83" fmla="*/ 0 h 365"/>
                <a:gd name="T84" fmla="*/ 0 w 834"/>
                <a:gd name="T85" fmla="*/ 0 h 365"/>
                <a:gd name="T86" fmla="*/ 0 w 834"/>
                <a:gd name="T87" fmla="*/ 0 h 365"/>
                <a:gd name="T88" fmla="*/ 0 w 834"/>
                <a:gd name="T89" fmla="*/ 0 h 365"/>
                <a:gd name="T90" fmla="*/ 0 w 834"/>
                <a:gd name="T91" fmla="*/ 0 h 365"/>
                <a:gd name="T92" fmla="*/ 0 w 834"/>
                <a:gd name="T93" fmla="*/ 0 h 365"/>
                <a:gd name="T94" fmla="*/ 0 w 834"/>
                <a:gd name="T95" fmla="*/ 0 h 365"/>
                <a:gd name="T96" fmla="*/ 0 w 834"/>
                <a:gd name="T97" fmla="*/ 0 h 365"/>
                <a:gd name="T98" fmla="*/ 0 w 834"/>
                <a:gd name="T99" fmla="*/ 0 h 365"/>
                <a:gd name="T100" fmla="*/ 0 w 834"/>
                <a:gd name="T101" fmla="*/ 0 h 365"/>
                <a:gd name="T102" fmla="*/ 0 w 834"/>
                <a:gd name="T103" fmla="*/ 0 h 365"/>
                <a:gd name="T104" fmla="*/ 0 w 834"/>
                <a:gd name="T105" fmla="*/ 0 h 365"/>
                <a:gd name="T106" fmla="*/ 0 w 834"/>
                <a:gd name="T107" fmla="*/ 0 h 365"/>
                <a:gd name="T108" fmla="*/ 0 w 834"/>
                <a:gd name="T109" fmla="*/ 0 h 365"/>
                <a:gd name="T110" fmla="*/ 0 w 834"/>
                <a:gd name="T111" fmla="*/ 0 h 365"/>
                <a:gd name="T112" fmla="*/ 0 w 834"/>
                <a:gd name="T113" fmla="*/ 0 h 365"/>
                <a:gd name="T114" fmla="*/ 0 w 834"/>
                <a:gd name="T115" fmla="*/ 0 h 365"/>
                <a:gd name="T116" fmla="*/ 0 w 834"/>
                <a:gd name="T117" fmla="*/ 0 h 365"/>
                <a:gd name="T118" fmla="*/ 0 w 834"/>
                <a:gd name="T119" fmla="*/ 0 h 365"/>
                <a:gd name="T120" fmla="*/ 0 w 834"/>
                <a:gd name="T121" fmla="*/ 0 h 365"/>
                <a:gd name="T122" fmla="*/ 0 w 834"/>
                <a:gd name="T123" fmla="*/ 0 h 3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34" h="365">
                  <a:moveTo>
                    <a:pt x="801" y="116"/>
                  </a:moveTo>
                  <a:lnTo>
                    <a:pt x="425" y="116"/>
                  </a:lnTo>
                  <a:lnTo>
                    <a:pt x="422" y="116"/>
                  </a:lnTo>
                  <a:lnTo>
                    <a:pt x="417" y="111"/>
                  </a:lnTo>
                  <a:lnTo>
                    <a:pt x="417" y="102"/>
                  </a:lnTo>
                  <a:lnTo>
                    <a:pt x="410" y="95"/>
                  </a:lnTo>
                  <a:lnTo>
                    <a:pt x="402" y="84"/>
                  </a:lnTo>
                  <a:lnTo>
                    <a:pt x="394" y="72"/>
                  </a:lnTo>
                  <a:lnTo>
                    <a:pt x="384" y="60"/>
                  </a:lnTo>
                  <a:lnTo>
                    <a:pt x="375" y="48"/>
                  </a:lnTo>
                  <a:lnTo>
                    <a:pt x="366" y="34"/>
                  </a:lnTo>
                  <a:lnTo>
                    <a:pt x="351" y="19"/>
                  </a:lnTo>
                  <a:lnTo>
                    <a:pt x="340" y="13"/>
                  </a:lnTo>
                  <a:lnTo>
                    <a:pt x="328" y="7"/>
                  </a:lnTo>
                  <a:lnTo>
                    <a:pt x="316" y="1"/>
                  </a:lnTo>
                  <a:lnTo>
                    <a:pt x="304" y="0"/>
                  </a:lnTo>
                  <a:lnTo>
                    <a:pt x="293" y="0"/>
                  </a:lnTo>
                  <a:lnTo>
                    <a:pt x="283" y="7"/>
                  </a:lnTo>
                  <a:lnTo>
                    <a:pt x="272" y="10"/>
                  </a:lnTo>
                  <a:lnTo>
                    <a:pt x="265" y="19"/>
                  </a:lnTo>
                  <a:lnTo>
                    <a:pt x="256" y="27"/>
                  </a:lnTo>
                  <a:lnTo>
                    <a:pt x="242" y="34"/>
                  </a:lnTo>
                  <a:lnTo>
                    <a:pt x="230" y="39"/>
                  </a:lnTo>
                  <a:lnTo>
                    <a:pt x="207" y="57"/>
                  </a:lnTo>
                  <a:lnTo>
                    <a:pt x="197" y="63"/>
                  </a:lnTo>
                  <a:lnTo>
                    <a:pt x="188" y="67"/>
                  </a:lnTo>
                  <a:lnTo>
                    <a:pt x="180" y="72"/>
                  </a:lnTo>
                  <a:lnTo>
                    <a:pt x="169" y="72"/>
                  </a:lnTo>
                  <a:lnTo>
                    <a:pt x="162" y="78"/>
                  </a:lnTo>
                  <a:lnTo>
                    <a:pt x="153" y="81"/>
                  </a:lnTo>
                  <a:lnTo>
                    <a:pt x="147" y="81"/>
                  </a:lnTo>
                  <a:lnTo>
                    <a:pt x="144" y="81"/>
                  </a:lnTo>
                  <a:lnTo>
                    <a:pt x="142" y="78"/>
                  </a:lnTo>
                  <a:lnTo>
                    <a:pt x="136" y="78"/>
                  </a:lnTo>
                  <a:lnTo>
                    <a:pt x="130" y="78"/>
                  </a:lnTo>
                  <a:lnTo>
                    <a:pt x="123" y="81"/>
                  </a:lnTo>
                  <a:lnTo>
                    <a:pt x="120" y="84"/>
                  </a:lnTo>
                  <a:lnTo>
                    <a:pt x="111" y="86"/>
                  </a:lnTo>
                  <a:lnTo>
                    <a:pt x="105" y="95"/>
                  </a:lnTo>
                  <a:lnTo>
                    <a:pt x="97" y="98"/>
                  </a:lnTo>
                  <a:lnTo>
                    <a:pt x="94" y="102"/>
                  </a:lnTo>
                  <a:lnTo>
                    <a:pt x="94" y="111"/>
                  </a:lnTo>
                  <a:lnTo>
                    <a:pt x="91" y="116"/>
                  </a:lnTo>
                  <a:lnTo>
                    <a:pt x="91" y="123"/>
                  </a:lnTo>
                  <a:lnTo>
                    <a:pt x="94" y="129"/>
                  </a:lnTo>
                  <a:lnTo>
                    <a:pt x="94" y="132"/>
                  </a:lnTo>
                  <a:lnTo>
                    <a:pt x="100" y="138"/>
                  </a:lnTo>
                  <a:lnTo>
                    <a:pt x="118" y="138"/>
                  </a:lnTo>
                  <a:lnTo>
                    <a:pt x="127" y="143"/>
                  </a:lnTo>
                  <a:lnTo>
                    <a:pt x="142" y="143"/>
                  </a:lnTo>
                  <a:lnTo>
                    <a:pt x="148" y="143"/>
                  </a:lnTo>
                  <a:lnTo>
                    <a:pt x="153" y="143"/>
                  </a:lnTo>
                  <a:lnTo>
                    <a:pt x="148" y="143"/>
                  </a:lnTo>
                  <a:lnTo>
                    <a:pt x="142" y="143"/>
                  </a:lnTo>
                  <a:lnTo>
                    <a:pt x="135" y="143"/>
                  </a:lnTo>
                  <a:lnTo>
                    <a:pt x="120" y="146"/>
                  </a:lnTo>
                  <a:lnTo>
                    <a:pt x="105" y="146"/>
                  </a:lnTo>
                  <a:lnTo>
                    <a:pt x="59" y="154"/>
                  </a:lnTo>
                  <a:lnTo>
                    <a:pt x="46" y="154"/>
                  </a:lnTo>
                  <a:lnTo>
                    <a:pt x="32" y="154"/>
                  </a:lnTo>
                  <a:lnTo>
                    <a:pt x="17" y="154"/>
                  </a:lnTo>
                  <a:lnTo>
                    <a:pt x="12" y="154"/>
                  </a:lnTo>
                  <a:lnTo>
                    <a:pt x="8" y="154"/>
                  </a:lnTo>
                  <a:lnTo>
                    <a:pt x="8" y="157"/>
                  </a:lnTo>
                  <a:lnTo>
                    <a:pt x="8" y="160"/>
                  </a:lnTo>
                  <a:lnTo>
                    <a:pt x="6" y="164"/>
                  </a:lnTo>
                  <a:lnTo>
                    <a:pt x="0" y="166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5"/>
                  </a:lnTo>
                  <a:lnTo>
                    <a:pt x="0" y="193"/>
                  </a:lnTo>
                  <a:lnTo>
                    <a:pt x="0" y="202"/>
                  </a:lnTo>
                  <a:lnTo>
                    <a:pt x="6" y="209"/>
                  </a:lnTo>
                  <a:lnTo>
                    <a:pt x="12" y="215"/>
                  </a:lnTo>
                  <a:lnTo>
                    <a:pt x="17" y="220"/>
                  </a:lnTo>
                  <a:lnTo>
                    <a:pt x="32" y="228"/>
                  </a:lnTo>
                  <a:lnTo>
                    <a:pt x="46" y="234"/>
                  </a:lnTo>
                  <a:lnTo>
                    <a:pt x="59" y="238"/>
                  </a:lnTo>
                  <a:lnTo>
                    <a:pt x="77" y="246"/>
                  </a:lnTo>
                  <a:lnTo>
                    <a:pt x="91" y="250"/>
                  </a:lnTo>
                  <a:lnTo>
                    <a:pt x="105" y="258"/>
                  </a:lnTo>
                  <a:lnTo>
                    <a:pt x="120" y="268"/>
                  </a:lnTo>
                  <a:lnTo>
                    <a:pt x="132" y="277"/>
                  </a:lnTo>
                  <a:lnTo>
                    <a:pt x="147" y="294"/>
                  </a:lnTo>
                  <a:lnTo>
                    <a:pt x="169" y="314"/>
                  </a:lnTo>
                  <a:lnTo>
                    <a:pt x="185" y="324"/>
                  </a:lnTo>
                  <a:lnTo>
                    <a:pt x="195" y="339"/>
                  </a:lnTo>
                  <a:lnTo>
                    <a:pt x="206" y="347"/>
                  </a:lnTo>
                  <a:lnTo>
                    <a:pt x="218" y="353"/>
                  </a:lnTo>
                  <a:lnTo>
                    <a:pt x="236" y="363"/>
                  </a:lnTo>
                  <a:lnTo>
                    <a:pt x="248" y="365"/>
                  </a:lnTo>
                  <a:lnTo>
                    <a:pt x="265" y="365"/>
                  </a:lnTo>
                  <a:lnTo>
                    <a:pt x="283" y="363"/>
                  </a:lnTo>
                  <a:lnTo>
                    <a:pt x="293" y="356"/>
                  </a:lnTo>
                  <a:lnTo>
                    <a:pt x="311" y="353"/>
                  </a:lnTo>
                  <a:lnTo>
                    <a:pt x="323" y="347"/>
                  </a:lnTo>
                  <a:lnTo>
                    <a:pt x="340" y="339"/>
                  </a:lnTo>
                  <a:lnTo>
                    <a:pt x="349" y="332"/>
                  </a:lnTo>
                  <a:lnTo>
                    <a:pt x="361" y="324"/>
                  </a:lnTo>
                  <a:lnTo>
                    <a:pt x="373" y="317"/>
                  </a:lnTo>
                  <a:lnTo>
                    <a:pt x="381" y="314"/>
                  </a:lnTo>
                  <a:lnTo>
                    <a:pt x="394" y="309"/>
                  </a:lnTo>
                  <a:lnTo>
                    <a:pt x="400" y="305"/>
                  </a:lnTo>
                  <a:lnTo>
                    <a:pt x="410" y="294"/>
                  </a:lnTo>
                  <a:lnTo>
                    <a:pt x="417" y="294"/>
                  </a:lnTo>
                  <a:lnTo>
                    <a:pt x="426" y="291"/>
                  </a:lnTo>
                  <a:lnTo>
                    <a:pt x="431" y="288"/>
                  </a:lnTo>
                  <a:lnTo>
                    <a:pt x="438" y="288"/>
                  </a:lnTo>
                  <a:lnTo>
                    <a:pt x="446" y="291"/>
                  </a:lnTo>
                  <a:lnTo>
                    <a:pt x="458" y="291"/>
                  </a:lnTo>
                  <a:lnTo>
                    <a:pt x="476" y="291"/>
                  </a:lnTo>
                  <a:lnTo>
                    <a:pt x="499" y="291"/>
                  </a:lnTo>
                  <a:lnTo>
                    <a:pt x="526" y="294"/>
                  </a:lnTo>
                  <a:lnTo>
                    <a:pt x="556" y="294"/>
                  </a:lnTo>
                  <a:lnTo>
                    <a:pt x="594" y="294"/>
                  </a:lnTo>
                  <a:lnTo>
                    <a:pt x="625" y="294"/>
                  </a:lnTo>
                  <a:lnTo>
                    <a:pt x="659" y="294"/>
                  </a:lnTo>
                  <a:lnTo>
                    <a:pt x="692" y="294"/>
                  </a:lnTo>
                  <a:lnTo>
                    <a:pt x="728" y="294"/>
                  </a:lnTo>
                  <a:lnTo>
                    <a:pt x="757" y="297"/>
                  </a:lnTo>
                  <a:lnTo>
                    <a:pt x="780" y="300"/>
                  </a:lnTo>
                  <a:lnTo>
                    <a:pt x="805" y="300"/>
                  </a:lnTo>
                  <a:lnTo>
                    <a:pt x="825" y="305"/>
                  </a:lnTo>
                  <a:lnTo>
                    <a:pt x="834" y="305"/>
                  </a:lnTo>
                  <a:lnTo>
                    <a:pt x="801" y="116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8"/>
            <p:cNvSpPr>
              <a:spLocks/>
            </p:cNvSpPr>
            <p:nvPr/>
          </p:nvSpPr>
          <p:spPr bwMode="auto">
            <a:xfrm>
              <a:off x="3311" y="3240"/>
              <a:ext cx="121" cy="49"/>
            </a:xfrm>
            <a:custGeom>
              <a:avLst/>
              <a:gdLst>
                <a:gd name="T0" fmla="*/ 1 w 240"/>
                <a:gd name="T1" fmla="*/ 0 h 99"/>
                <a:gd name="T2" fmla="*/ 1 w 240"/>
                <a:gd name="T3" fmla="*/ 0 h 99"/>
                <a:gd name="T4" fmla="*/ 1 w 240"/>
                <a:gd name="T5" fmla="*/ 0 h 99"/>
                <a:gd name="T6" fmla="*/ 1 w 240"/>
                <a:gd name="T7" fmla="*/ 0 h 99"/>
                <a:gd name="T8" fmla="*/ 1 w 240"/>
                <a:gd name="T9" fmla="*/ 0 h 99"/>
                <a:gd name="T10" fmla="*/ 1 w 240"/>
                <a:gd name="T11" fmla="*/ 0 h 99"/>
                <a:gd name="T12" fmla="*/ 1 w 240"/>
                <a:gd name="T13" fmla="*/ 0 h 99"/>
                <a:gd name="T14" fmla="*/ 1 w 240"/>
                <a:gd name="T15" fmla="*/ 0 h 99"/>
                <a:gd name="T16" fmla="*/ 1 w 240"/>
                <a:gd name="T17" fmla="*/ 0 h 99"/>
                <a:gd name="T18" fmla="*/ 1 w 240"/>
                <a:gd name="T19" fmla="*/ 0 h 99"/>
                <a:gd name="T20" fmla="*/ 1 w 240"/>
                <a:gd name="T21" fmla="*/ 0 h 99"/>
                <a:gd name="T22" fmla="*/ 1 w 240"/>
                <a:gd name="T23" fmla="*/ 0 h 99"/>
                <a:gd name="T24" fmla="*/ 1 w 240"/>
                <a:gd name="T25" fmla="*/ 0 h 99"/>
                <a:gd name="T26" fmla="*/ 1 w 240"/>
                <a:gd name="T27" fmla="*/ 0 h 99"/>
                <a:gd name="T28" fmla="*/ 1 w 240"/>
                <a:gd name="T29" fmla="*/ 0 h 99"/>
                <a:gd name="T30" fmla="*/ 1 w 240"/>
                <a:gd name="T31" fmla="*/ 0 h 99"/>
                <a:gd name="T32" fmla="*/ 1 w 240"/>
                <a:gd name="T33" fmla="*/ 0 h 99"/>
                <a:gd name="T34" fmla="*/ 1 w 240"/>
                <a:gd name="T35" fmla="*/ 0 h 99"/>
                <a:gd name="T36" fmla="*/ 1 w 240"/>
                <a:gd name="T37" fmla="*/ 0 h 99"/>
                <a:gd name="T38" fmla="*/ 1 w 240"/>
                <a:gd name="T39" fmla="*/ 0 h 99"/>
                <a:gd name="T40" fmla="*/ 1 w 240"/>
                <a:gd name="T41" fmla="*/ 0 h 99"/>
                <a:gd name="T42" fmla="*/ 1 w 240"/>
                <a:gd name="T43" fmla="*/ 0 h 99"/>
                <a:gd name="T44" fmla="*/ 1 w 240"/>
                <a:gd name="T45" fmla="*/ 0 h 99"/>
                <a:gd name="T46" fmla="*/ 1 w 240"/>
                <a:gd name="T47" fmla="*/ 0 h 99"/>
                <a:gd name="T48" fmla="*/ 1 w 240"/>
                <a:gd name="T49" fmla="*/ 0 h 99"/>
                <a:gd name="T50" fmla="*/ 1 w 240"/>
                <a:gd name="T51" fmla="*/ 0 h 99"/>
                <a:gd name="T52" fmla="*/ 1 w 240"/>
                <a:gd name="T53" fmla="*/ 0 h 99"/>
                <a:gd name="T54" fmla="*/ 1 w 240"/>
                <a:gd name="T55" fmla="*/ 0 h 99"/>
                <a:gd name="T56" fmla="*/ 1 w 240"/>
                <a:gd name="T57" fmla="*/ 0 h 99"/>
                <a:gd name="T58" fmla="*/ 1 w 240"/>
                <a:gd name="T59" fmla="*/ 0 h 99"/>
                <a:gd name="T60" fmla="*/ 1 w 240"/>
                <a:gd name="T61" fmla="*/ 0 h 99"/>
                <a:gd name="T62" fmla="*/ 1 w 240"/>
                <a:gd name="T63" fmla="*/ 0 h 99"/>
                <a:gd name="T64" fmla="*/ 1 w 240"/>
                <a:gd name="T65" fmla="*/ 0 h 99"/>
                <a:gd name="T66" fmla="*/ 1 w 240"/>
                <a:gd name="T67" fmla="*/ 0 h 99"/>
                <a:gd name="T68" fmla="*/ 1 w 240"/>
                <a:gd name="T69" fmla="*/ 0 h 99"/>
                <a:gd name="T70" fmla="*/ 1 w 240"/>
                <a:gd name="T71" fmla="*/ 0 h 99"/>
                <a:gd name="T72" fmla="*/ 1 w 240"/>
                <a:gd name="T73" fmla="*/ 0 h 99"/>
                <a:gd name="T74" fmla="*/ 1 w 240"/>
                <a:gd name="T75" fmla="*/ 0 h 99"/>
                <a:gd name="T76" fmla="*/ 1 w 240"/>
                <a:gd name="T77" fmla="*/ 0 h 99"/>
                <a:gd name="T78" fmla="*/ 1 w 240"/>
                <a:gd name="T79" fmla="*/ 0 h 99"/>
                <a:gd name="T80" fmla="*/ 1 w 240"/>
                <a:gd name="T81" fmla="*/ 0 h 99"/>
                <a:gd name="T82" fmla="*/ 1 w 240"/>
                <a:gd name="T83" fmla="*/ 0 h 99"/>
                <a:gd name="T84" fmla="*/ 1 w 240"/>
                <a:gd name="T85" fmla="*/ 0 h 99"/>
                <a:gd name="T86" fmla="*/ 1 w 240"/>
                <a:gd name="T87" fmla="*/ 0 h 99"/>
                <a:gd name="T88" fmla="*/ 1 w 240"/>
                <a:gd name="T89" fmla="*/ 0 h 99"/>
                <a:gd name="T90" fmla="*/ 1 w 240"/>
                <a:gd name="T91" fmla="*/ 0 h 99"/>
                <a:gd name="T92" fmla="*/ 1 w 240"/>
                <a:gd name="T93" fmla="*/ 0 h 99"/>
                <a:gd name="T94" fmla="*/ 1 w 240"/>
                <a:gd name="T95" fmla="*/ 0 h 99"/>
                <a:gd name="T96" fmla="*/ 1 w 240"/>
                <a:gd name="T97" fmla="*/ 0 h 99"/>
                <a:gd name="T98" fmla="*/ 1 w 240"/>
                <a:gd name="T99" fmla="*/ 0 h 99"/>
                <a:gd name="T100" fmla="*/ 1 w 240"/>
                <a:gd name="T101" fmla="*/ 0 h 99"/>
                <a:gd name="T102" fmla="*/ 1 w 240"/>
                <a:gd name="T103" fmla="*/ 0 h 99"/>
                <a:gd name="T104" fmla="*/ 1 w 240"/>
                <a:gd name="T105" fmla="*/ 0 h 99"/>
                <a:gd name="T106" fmla="*/ 0 w 240"/>
                <a:gd name="T107" fmla="*/ 0 h 99"/>
                <a:gd name="T108" fmla="*/ 0 w 240"/>
                <a:gd name="T109" fmla="*/ 0 h 99"/>
                <a:gd name="T110" fmla="*/ 1 w 240"/>
                <a:gd name="T111" fmla="*/ 0 h 99"/>
                <a:gd name="T112" fmla="*/ 1 w 240"/>
                <a:gd name="T113" fmla="*/ 0 h 99"/>
                <a:gd name="T114" fmla="*/ 1 w 240"/>
                <a:gd name="T115" fmla="*/ 0 h 99"/>
                <a:gd name="T116" fmla="*/ 1 w 240"/>
                <a:gd name="T117" fmla="*/ 0 h 99"/>
                <a:gd name="T118" fmla="*/ 1 w 240"/>
                <a:gd name="T119" fmla="*/ 0 h 99"/>
                <a:gd name="T120" fmla="*/ 1 w 240"/>
                <a:gd name="T121" fmla="*/ 0 h 99"/>
                <a:gd name="T122" fmla="*/ 1 w 240"/>
                <a:gd name="T123" fmla="*/ 0 h 9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40" h="99">
                  <a:moveTo>
                    <a:pt x="240" y="99"/>
                  </a:moveTo>
                  <a:lnTo>
                    <a:pt x="240" y="97"/>
                  </a:lnTo>
                  <a:lnTo>
                    <a:pt x="237" y="91"/>
                  </a:lnTo>
                  <a:lnTo>
                    <a:pt x="232" y="89"/>
                  </a:lnTo>
                  <a:lnTo>
                    <a:pt x="228" y="77"/>
                  </a:lnTo>
                  <a:lnTo>
                    <a:pt x="222" y="64"/>
                  </a:lnTo>
                  <a:lnTo>
                    <a:pt x="216" y="56"/>
                  </a:lnTo>
                  <a:lnTo>
                    <a:pt x="205" y="49"/>
                  </a:lnTo>
                  <a:lnTo>
                    <a:pt x="205" y="37"/>
                  </a:lnTo>
                  <a:lnTo>
                    <a:pt x="195" y="31"/>
                  </a:lnTo>
                  <a:lnTo>
                    <a:pt x="189" y="25"/>
                  </a:lnTo>
                  <a:lnTo>
                    <a:pt x="181" y="14"/>
                  </a:lnTo>
                  <a:lnTo>
                    <a:pt x="177" y="9"/>
                  </a:lnTo>
                  <a:lnTo>
                    <a:pt x="168" y="2"/>
                  </a:lnTo>
                  <a:lnTo>
                    <a:pt x="165" y="0"/>
                  </a:lnTo>
                  <a:lnTo>
                    <a:pt x="157" y="0"/>
                  </a:lnTo>
                  <a:lnTo>
                    <a:pt x="154" y="0"/>
                  </a:lnTo>
                  <a:lnTo>
                    <a:pt x="148" y="3"/>
                  </a:lnTo>
                  <a:lnTo>
                    <a:pt x="142" y="9"/>
                  </a:lnTo>
                  <a:lnTo>
                    <a:pt x="136" y="9"/>
                  </a:lnTo>
                  <a:lnTo>
                    <a:pt x="130" y="14"/>
                  </a:lnTo>
                  <a:lnTo>
                    <a:pt x="130" y="17"/>
                  </a:lnTo>
                  <a:lnTo>
                    <a:pt x="128" y="25"/>
                  </a:lnTo>
                  <a:lnTo>
                    <a:pt x="122" y="28"/>
                  </a:lnTo>
                  <a:lnTo>
                    <a:pt x="122" y="31"/>
                  </a:lnTo>
                  <a:lnTo>
                    <a:pt x="119" y="35"/>
                  </a:lnTo>
                  <a:lnTo>
                    <a:pt x="118" y="37"/>
                  </a:lnTo>
                  <a:lnTo>
                    <a:pt x="118" y="49"/>
                  </a:lnTo>
                  <a:lnTo>
                    <a:pt x="118" y="55"/>
                  </a:lnTo>
                  <a:lnTo>
                    <a:pt x="119" y="59"/>
                  </a:lnTo>
                  <a:lnTo>
                    <a:pt x="122" y="64"/>
                  </a:lnTo>
                  <a:lnTo>
                    <a:pt x="122" y="73"/>
                  </a:lnTo>
                  <a:lnTo>
                    <a:pt x="118" y="71"/>
                  </a:lnTo>
                  <a:lnTo>
                    <a:pt x="113" y="64"/>
                  </a:lnTo>
                  <a:lnTo>
                    <a:pt x="107" y="59"/>
                  </a:lnTo>
                  <a:lnTo>
                    <a:pt x="100" y="49"/>
                  </a:lnTo>
                  <a:lnTo>
                    <a:pt x="92" y="46"/>
                  </a:lnTo>
                  <a:lnTo>
                    <a:pt x="84" y="37"/>
                  </a:lnTo>
                  <a:lnTo>
                    <a:pt x="74" y="31"/>
                  </a:lnTo>
                  <a:lnTo>
                    <a:pt x="65" y="25"/>
                  </a:lnTo>
                  <a:lnTo>
                    <a:pt x="56" y="19"/>
                  </a:lnTo>
                  <a:lnTo>
                    <a:pt x="48" y="17"/>
                  </a:lnTo>
                  <a:lnTo>
                    <a:pt x="39" y="14"/>
                  </a:lnTo>
                  <a:lnTo>
                    <a:pt x="32" y="17"/>
                  </a:lnTo>
                  <a:lnTo>
                    <a:pt x="23" y="19"/>
                  </a:lnTo>
                  <a:lnTo>
                    <a:pt x="21" y="25"/>
                  </a:lnTo>
                  <a:lnTo>
                    <a:pt x="17" y="35"/>
                  </a:lnTo>
                  <a:lnTo>
                    <a:pt x="12" y="35"/>
                  </a:lnTo>
                  <a:lnTo>
                    <a:pt x="9" y="37"/>
                  </a:lnTo>
                  <a:lnTo>
                    <a:pt x="6" y="37"/>
                  </a:lnTo>
                  <a:lnTo>
                    <a:pt x="6" y="46"/>
                  </a:lnTo>
                  <a:lnTo>
                    <a:pt x="3" y="46"/>
                  </a:lnTo>
                  <a:lnTo>
                    <a:pt x="3" y="49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3" y="59"/>
                  </a:lnTo>
                  <a:lnTo>
                    <a:pt x="3" y="70"/>
                  </a:lnTo>
                  <a:lnTo>
                    <a:pt x="6" y="73"/>
                  </a:lnTo>
                  <a:lnTo>
                    <a:pt x="9" y="83"/>
                  </a:lnTo>
                  <a:lnTo>
                    <a:pt x="21" y="89"/>
                  </a:lnTo>
                  <a:lnTo>
                    <a:pt x="32" y="99"/>
                  </a:lnTo>
                  <a:lnTo>
                    <a:pt x="240" y="99"/>
                  </a:lnTo>
                  <a:close/>
                </a:path>
              </a:pathLst>
            </a:custGeom>
            <a:solidFill>
              <a:srgbClr val="FFDE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Freeform 19"/>
            <p:cNvSpPr>
              <a:spLocks/>
            </p:cNvSpPr>
            <p:nvPr/>
          </p:nvSpPr>
          <p:spPr bwMode="auto">
            <a:xfrm>
              <a:off x="3311" y="3240"/>
              <a:ext cx="121" cy="49"/>
            </a:xfrm>
            <a:custGeom>
              <a:avLst/>
              <a:gdLst>
                <a:gd name="T0" fmla="*/ 1 w 240"/>
                <a:gd name="T1" fmla="*/ 0 h 99"/>
                <a:gd name="T2" fmla="*/ 1 w 240"/>
                <a:gd name="T3" fmla="*/ 0 h 99"/>
                <a:gd name="T4" fmla="*/ 1 w 240"/>
                <a:gd name="T5" fmla="*/ 0 h 99"/>
                <a:gd name="T6" fmla="*/ 1 w 240"/>
                <a:gd name="T7" fmla="*/ 0 h 99"/>
                <a:gd name="T8" fmla="*/ 1 w 240"/>
                <a:gd name="T9" fmla="*/ 0 h 99"/>
                <a:gd name="T10" fmla="*/ 1 w 240"/>
                <a:gd name="T11" fmla="*/ 0 h 99"/>
                <a:gd name="T12" fmla="*/ 1 w 240"/>
                <a:gd name="T13" fmla="*/ 0 h 99"/>
                <a:gd name="T14" fmla="*/ 1 w 240"/>
                <a:gd name="T15" fmla="*/ 0 h 99"/>
                <a:gd name="T16" fmla="*/ 1 w 240"/>
                <a:gd name="T17" fmla="*/ 0 h 99"/>
                <a:gd name="T18" fmla="*/ 1 w 240"/>
                <a:gd name="T19" fmla="*/ 0 h 99"/>
                <a:gd name="T20" fmla="*/ 1 w 240"/>
                <a:gd name="T21" fmla="*/ 0 h 99"/>
                <a:gd name="T22" fmla="*/ 1 w 240"/>
                <a:gd name="T23" fmla="*/ 0 h 99"/>
                <a:gd name="T24" fmla="*/ 1 w 240"/>
                <a:gd name="T25" fmla="*/ 0 h 99"/>
                <a:gd name="T26" fmla="*/ 1 w 240"/>
                <a:gd name="T27" fmla="*/ 0 h 99"/>
                <a:gd name="T28" fmla="*/ 1 w 240"/>
                <a:gd name="T29" fmla="*/ 0 h 99"/>
                <a:gd name="T30" fmla="*/ 1 w 240"/>
                <a:gd name="T31" fmla="*/ 0 h 99"/>
                <a:gd name="T32" fmla="*/ 1 w 240"/>
                <a:gd name="T33" fmla="*/ 0 h 99"/>
                <a:gd name="T34" fmla="*/ 1 w 240"/>
                <a:gd name="T35" fmla="*/ 0 h 99"/>
                <a:gd name="T36" fmla="*/ 1 w 240"/>
                <a:gd name="T37" fmla="*/ 0 h 99"/>
                <a:gd name="T38" fmla="*/ 1 w 240"/>
                <a:gd name="T39" fmla="*/ 0 h 99"/>
                <a:gd name="T40" fmla="*/ 1 w 240"/>
                <a:gd name="T41" fmla="*/ 0 h 99"/>
                <a:gd name="T42" fmla="*/ 1 w 240"/>
                <a:gd name="T43" fmla="*/ 0 h 99"/>
                <a:gd name="T44" fmla="*/ 1 w 240"/>
                <a:gd name="T45" fmla="*/ 0 h 99"/>
                <a:gd name="T46" fmla="*/ 1 w 240"/>
                <a:gd name="T47" fmla="*/ 0 h 99"/>
                <a:gd name="T48" fmla="*/ 1 w 240"/>
                <a:gd name="T49" fmla="*/ 0 h 99"/>
                <a:gd name="T50" fmla="*/ 1 w 240"/>
                <a:gd name="T51" fmla="*/ 0 h 99"/>
                <a:gd name="T52" fmla="*/ 1 w 240"/>
                <a:gd name="T53" fmla="*/ 0 h 99"/>
                <a:gd name="T54" fmla="*/ 1 w 240"/>
                <a:gd name="T55" fmla="*/ 0 h 99"/>
                <a:gd name="T56" fmla="*/ 1 w 240"/>
                <a:gd name="T57" fmla="*/ 0 h 99"/>
                <a:gd name="T58" fmla="*/ 1 w 240"/>
                <a:gd name="T59" fmla="*/ 0 h 99"/>
                <a:gd name="T60" fmla="*/ 1 w 240"/>
                <a:gd name="T61" fmla="*/ 0 h 99"/>
                <a:gd name="T62" fmla="*/ 1 w 240"/>
                <a:gd name="T63" fmla="*/ 0 h 99"/>
                <a:gd name="T64" fmla="*/ 1 w 240"/>
                <a:gd name="T65" fmla="*/ 0 h 99"/>
                <a:gd name="T66" fmla="*/ 1 w 240"/>
                <a:gd name="T67" fmla="*/ 0 h 99"/>
                <a:gd name="T68" fmla="*/ 1 w 240"/>
                <a:gd name="T69" fmla="*/ 0 h 99"/>
                <a:gd name="T70" fmla="*/ 1 w 240"/>
                <a:gd name="T71" fmla="*/ 0 h 99"/>
                <a:gd name="T72" fmla="*/ 1 w 240"/>
                <a:gd name="T73" fmla="*/ 0 h 99"/>
                <a:gd name="T74" fmla="*/ 1 w 240"/>
                <a:gd name="T75" fmla="*/ 0 h 99"/>
                <a:gd name="T76" fmla="*/ 1 w 240"/>
                <a:gd name="T77" fmla="*/ 0 h 99"/>
                <a:gd name="T78" fmla="*/ 1 w 240"/>
                <a:gd name="T79" fmla="*/ 0 h 99"/>
                <a:gd name="T80" fmla="*/ 1 w 240"/>
                <a:gd name="T81" fmla="*/ 0 h 99"/>
                <a:gd name="T82" fmla="*/ 1 w 240"/>
                <a:gd name="T83" fmla="*/ 0 h 99"/>
                <a:gd name="T84" fmla="*/ 1 w 240"/>
                <a:gd name="T85" fmla="*/ 0 h 99"/>
                <a:gd name="T86" fmla="*/ 1 w 240"/>
                <a:gd name="T87" fmla="*/ 0 h 99"/>
                <a:gd name="T88" fmla="*/ 1 w 240"/>
                <a:gd name="T89" fmla="*/ 0 h 99"/>
                <a:gd name="T90" fmla="*/ 1 w 240"/>
                <a:gd name="T91" fmla="*/ 0 h 99"/>
                <a:gd name="T92" fmla="*/ 1 w 240"/>
                <a:gd name="T93" fmla="*/ 0 h 99"/>
                <a:gd name="T94" fmla="*/ 1 w 240"/>
                <a:gd name="T95" fmla="*/ 0 h 99"/>
                <a:gd name="T96" fmla="*/ 1 w 240"/>
                <a:gd name="T97" fmla="*/ 0 h 99"/>
                <a:gd name="T98" fmla="*/ 1 w 240"/>
                <a:gd name="T99" fmla="*/ 0 h 99"/>
                <a:gd name="T100" fmla="*/ 1 w 240"/>
                <a:gd name="T101" fmla="*/ 0 h 99"/>
                <a:gd name="T102" fmla="*/ 1 w 240"/>
                <a:gd name="T103" fmla="*/ 0 h 99"/>
                <a:gd name="T104" fmla="*/ 1 w 240"/>
                <a:gd name="T105" fmla="*/ 0 h 99"/>
                <a:gd name="T106" fmla="*/ 0 w 240"/>
                <a:gd name="T107" fmla="*/ 0 h 99"/>
                <a:gd name="T108" fmla="*/ 0 w 240"/>
                <a:gd name="T109" fmla="*/ 0 h 99"/>
                <a:gd name="T110" fmla="*/ 1 w 240"/>
                <a:gd name="T111" fmla="*/ 0 h 99"/>
                <a:gd name="T112" fmla="*/ 1 w 240"/>
                <a:gd name="T113" fmla="*/ 0 h 99"/>
                <a:gd name="T114" fmla="*/ 1 w 240"/>
                <a:gd name="T115" fmla="*/ 0 h 99"/>
                <a:gd name="T116" fmla="*/ 1 w 240"/>
                <a:gd name="T117" fmla="*/ 0 h 99"/>
                <a:gd name="T118" fmla="*/ 1 w 240"/>
                <a:gd name="T119" fmla="*/ 0 h 99"/>
                <a:gd name="T120" fmla="*/ 1 w 240"/>
                <a:gd name="T121" fmla="*/ 0 h 9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40" h="99">
                  <a:moveTo>
                    <a:pt x="240" y="99"/>
                  </a:moveTo>
                  <a:lnTo>
                    <a:pt x="240" y="97"/>
                  </a:lnTo>
                  <a:lnTo>
                    <a:pt x="237" y="91"/>
                  </a:lnTo>
                  <a:lnTo>
                    <a:pt x="232" y="89"/>
                  </a:lnTo>
                  <a:lnTo>
                    <a:pt x="228" y="77"/>
                  </a:lnTo>
                  <a:lnTo>
                    <a:pt x="222" y="64"/>
                  </a:lnTo>
                  <a:lnTo>
                    <a:pt x="216" y="56"/>
                  </a:lnTo>
                  <a:lnTo>
                    <a:pt x="205" y="49"/>
                  </a:lnTo>
                  <a:lnTo>
                    <a:pt x="205" y="37"/>
                  </a:lnTo>
                  <a:lnTo>
                    <a:pt x="195" y="31"/>
                  </a:lnTo>
                  <a:lnTo>
                    <a:pt x="189" y="25"/>
                  </a:lnTo>
                  <a:lnTo>
                    <a:pt x="181" y="14"/>
                  </a:lnTo>
                  <a:lnTo>
                    <a:pt x="177" y="9"/>
                  </a:lnTo>
                  <a:lnTo>
                    <a:pt x="168" y="2"/>
                  </a:lnTo>
                  <a:lnTo>
                    <a:pt x="165" y="0"/>
                  </a:lnTo>
                  <a:lnTo>
                    <a:pt x="157" y="0"/>
                  </a:lnTo>
                  <a:lnTo>
                    <a:pt x="154" y="0"/>
                  </a:lnTo>
                  <a:lnTo>
                    <a:pt x="148" y="3"/>
                  </a:lnTo>
                  <a:lnTo>
                    <a:pt x="142" y="9"/>
                  </a:lnTo>
                  <a:lnTo>
                    <a:pt x="136" y="9"/>
                  </a:lnTo>
                  <a:lnTo>
                    <a:pt x="130" y="14"/>
                  </a:lnTo>
                  <a:lnTo>
                    <a:pt x="130" y="17"/>
                  </a:lnTo>
                  <a:lnTo>
                    <a:pt x="128" y="25"/>
                  </a:lnTo>
                  <a:lnTo>
                    <a:pt x="122" y="28"/>
                  </a:lnTo>
                  <a:lnTo>
                    <a:pt x="122" y="31"/>
                  </a:lnTo>
                  <a:lnTo>
                    <a:pt x="119" y="35"/>
                  </a:lnTo>
                  <a:lnTo>
                    <a:pt x="118" y="37"/>
                  </a:lnTo>
                  <a:lnTo>
                    <a:pt x="118" y="49"/>
                  </a:lnTo>
                  <a:lnTo>
                    <a:pt x="118" y="55"/>
                  </a:lnTo>
                  <a:lnTo>
                    <a:pt x="119" y="59"/>
                  </a:lnTo>
                  <a:lnTo>
                    <a:pt x="122" y="64"/>
                  </a:lnTo>
                  <a:lnTo>
                    <a:pt x="122" y="73"/>
                  </a:lnTo>
                  <a:lnTo>
                    <a:pt x="118" y="71"/>
                  </a:lnTo>
                  <a:lnTo>
                    <a:pt x="113" y="64"/>
                  </a:lnTo>
                  <a:lnTo>
                    <a:pt x="107" y="59"/>
                  </a:lnTo>
                  <a:lnTo>
                    <a:pt x="100" y="49"/>
                  </a:lnTo>
                  <a:lnTo>
                    <a:pt x="92" y="46"/>
                  </a:lnTo>
                  <a:lnTo>
                    <a:pt x="84" y="37"/>
                  </a:lnTo>
                  <a:lnTo>
                    <a:pt x="74" y="31"/>
                  </a:lnTo>
                  <a:lnTo>
                    <a:pt x="65" y="25"/>
                  </a:lnTo>
                  <a:lnTo>
                    <a:pt x="56" y="19"/>
                  </a:lnTo>
                  <a:lnTo>
                    <a:pt x="48" y="17"/>
                  </a:lnTo>
                  <a:lnTo>
                    <a:pt x="39" y="14"/>
                  </a:lnTo>
                  <a:lnTo>
                    <a:pt x="32" y="17"/>
                  </a:lnTo>
                  <a:lnTo>
                    <a:pt x="23" y="19"/>
                  </a:lnTo>
                  <a:lnTo>
                    <a:pt x="21" y="25"/>
                  </a:lnTo>
                  <a:lnTo>
                    <a:pt x="17" y="35"/>
                  </a:lnTo>
                  <a:lnTo>
                    <a:pt x="12" y="35"/>
                  </a:lnTo>
                  <a:lnTo>
                    <a:pt x="9" y="37"/>
                  </a:lnTo>
                  <a:lnTo>
                    <a:pt x="6" y="37"/>
                  </a:lnTo>
                  <a:lnTo>
                    <a:pt x="6" y="46"/>
                  </a:lnTo>
                  <a:lnTo>
                    <a:pt x="3" y="46"/>
                  </a:lnTo>
                  <a:lnTo>
                    <a:pt x="3" y="49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3" y="59"/>
                  </a:lnTo>
                  <a:lnTo>
                    <a:pt x="3" y="70"/>
                  </a:lnTo>
                  <a:lnTo>
                    <a:pt x="6" y="73"/>
                  </a:lnTo>
                  <a:lnTo>
                    <a:pt x="9" y="83"/>
                  </a:lnTo>
                  <a:lnTo>
                    <a:pt x="21" y="89"/>
                  </a:lnTo>
                  <a:lnTo>
                    <a:pt x="32" y="99"/>
                  </a:lnTo>
                </a:path>
              </a:pathLst>
            </a:custGeom>
            <a:noFill/>
            <a:ln w="428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 flipV="1">
              <a:off x="3826" y="2929"/>
              <a:ext cx="19" cy="51"/>
            </a:xfrm>
            <a:prstGeom prst="line">
              <a:avLst/>
            </a:pr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Freeform 21"/>
            <p:cNvSpPr>
              <a:spLocks/>
            </p:cNvSpPr>
            <p:nvPr/>
          </p:nvSpPr>
          <p:spPr bwMode="auto">
            <a:xfrm>
              <a:off x="3793" y="2672"/>
              <a:ext cx="424" cy="464"/>
            </a:xfrm>
            <a:custGeom>
              <a:avLst/>
              <a:gdLst>
                <a:gd name="T0" fmla="*/ 0 w 849"/>
                <a:gd name="T1" fmla="*/ 1 h 927"/>
                <a:gd name="T2" fmla="*/ 0 w 849"/>
                <a:gd name="T3" fmla="*/ 1 h 927"/>
                <a:gd name="T4" fmla="*/ 0 w 849"/>
                <a:gd name="T5" fmla="*/ 1 h 927"/>
                <a:gd name="T6" fmla="*/ 0 w 849"/>
                <a:gd name="T7" fmla="*/ 1 h 927"/>
                <a:gd name="T8" fmla="*/ 0 w 849"/>
                <a:gd name="T9" fmla="*/ 1 h 927"/>
                <a:gd name="T10" fmla="*/ 0 w 849"/>
                <a:gd name="T11" fmla="*/ 1 h 927"/>
                <a:gd name="T12" fmla="*/ 0 w 849"/>
                <a:gd name="T13" fmla="*/ 1 h 927"/>
                <a:gd name="T14" fmla="*/ 0 w 849"/>
                <a:gd name="T15" fmla="*/ 1 h 927"/>
                <a:gd name="T16" fmla="*/ 0 w 849"/>
                <a:gd name="T17" fmla="*/ 1 h 927"/>
                <a:gd name="T18" fmla="*/ 0 w 849"/>
                <a:gd name="T19" fmla="*/ 1 h 927"/>
                <a:gd name="T20" fmla="*/ 0 w 849"/>
                <a:gd name="T21" fmla="*/ 1 h 927"/>
                <a:gd name="T22" fmla="*/ 0 w 849"/>
                <a:gd name="T23" fmla="*/ 1 h 927"/>
                <a:gd name="T24" fmla="*/ 0 w 849"/>
                <a:gd name="T25" fmla="*/ 1 h 927"/>
                <a:gd name="T26" fmla="*/ 0 w 849"/>
                <a:gd name="T27" fmla="*/ 1 h 927"/>
                <a:gd name="T28" fmla="*/ 0 w 849"/>
                <a:gd name="T29" fmla="*/ 1 h 927"/>
                <a:gd name="T30" fmla="*/ 0 w 849"/>
                <a:gd name="T31" fmla="*/ 1 h 927"/>
                <a:gd name="T32" fmla="*/ 0 w 849"/>
                <a:gd name="T33" fmla="*/ 1 h 927"/>
                <a:gd name="T34" fmla="*/ 0 w 849"/>
                <a:gd name="T35" fmla="*/ 1 h 927"/>
                <a:gd name="T36" fmla="*/ 0 w 849"/>
                <a:gd name="T37" fmla="*/ 1 h 927"/>
                <a:gd name="T38" fmla="*/ 0 w 849"/>
                <a:gd name="T39" fmla="*/ 1 h 927"/>
                <a:gd name="T40" fmla="*/ 0 w 849"/>
                <a:gd name="T41" fmla="*/ 1 h 927"/>
                <a:gd name="T42" fmla="*/ 0 w 849"/>
                <a:gd name="T43" fmla="*/ 1 h 927"/>
                <a:gd name="T44" fmla="*/ 0 w 849"/>
                <a:gd name="T45" fmla="*/ 1 h 927"/>
                <a:gd name="T46" fmla="*/ 0 w 849"/>
                <a:gd name="T47" fmla="*/ 1 h 927"/>
                <a:gd name="T48" fmla="*/ 0 w 849"/>
                <a:gd name="T49" fmla="*/ 1 h 927"/>
                <a:gd name="T50" fmla="*/ 0 w 849"/>
                <a:gd name="T51" fmla="*/ 0 h 927"/>
                <a:gd name="T52" fmla="*/ 0 w 849"/>
                <a:gd name="T53" fmla="*/ 1 h 927"/>
                <a:gd name="T54" fmla="*/ 0 w 849"/>
                <a:gd name="T55" fmla="*/ 1 h 927"/>
                <a:gd name="T56" fmla="*/ 0 w 849"/>
                <a:gd name="T57" fmla="*/ 1 h 927"/>
                <a:gd name="T58" fmla="*/ 0 w 849"/>
                <a:gd name="T59" fmla="*/ 1 h 927"/>
                <a:gd name="T60" fmla="*/ 0 w 849"/>
                <a:gd name="T61" fmla="*/ 1 h 927"/>
                <a:gd name="T62" fmla="*/ 0 w 849"/>
                <a:gd name="T63" fmla="*/ 1 h 927"/>
                <a:gd name="T64" fmla="*/ 0 w 849"/>
                <a:gd name="T65" fmla="*/ 1 h 927"/>
                <a:gd name="T66" fmla="*/ 0 w 849"/>
                <a:gd name="T67" fmla="*/ 1 h 9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49" h="927">
                  <a:moveTo>
                    <a:pt x="801" y="418"/>
                  </a:moveTo>
                  <a:lnTo>
                    <a:pt x="849" y="506"/>
                  </a:lnTo>
                  <a:lnTo>
                    <a:pt x="823" y="590"/>
                  </a:lnTo>
                  <a:lnTo>
                    <a:pt x="823" y="640"/>
                  </a:lnTo>
                  <a:lnTo>
                    <a:pt x="805" y="682"/>
                  </a:lnTo>
                  <a:lnTo>
                    <a:pt x="783" y="720"/>
                  </a:lnTo>
                  <a:lnTo>
                    <a:pt x="758" y="755"/>
                  </a:lnTo>
                  <a:lnTo>
                    <a:pt x="734" y="784"/>
                  </a:lnTo>
                  <a:lnTo>
                    <a:pt x="706" y="806"/>
                  </a:lnTo>
                  <a:lnTo>
                    <a:pt x="678" y="833"/>
                  </a:lnTo>
                  <a:lnTo>
                    <a:pt x="651" y="855"/>
                  </a:lnTo>
                  <a:lnTo>
                    <a:pt x="619" y="870"/>
                  </a:lnTo>
                  <a:lnTo>
                    <a:pt x="595" y="883"/>
                  </a:lnTo>
                  <a:lnTo>
                    <a:pt x="568" y="898"/>
                  </a:lnTo>
                  <a:lnTo>
                    <a:pt x="545" y="906"/>
                  </a:lnTo>
                  <a:lnTo>
                    <a:pt x="517" y="916"/>
                  </a:lnTo>
                  <a:lnTo>
                    <a:pt x="491" y="919"/>
                  </a:lnTo>
                  <a:lnTo>
                    <a:pt x="474" y="927"/>
                  </a:lnTo>
                  <a:lnTo>
                    <a:pt x="459" y="927"/>
                  </a:lnTo>
                  <a:lnTo>
                    <a:pt x="447" y="927"/>
                  </a:lnTo>
                  <a:lnTo>
                    <a:pt x="434" y="927"/>
                  </a:lnTo>
                  <a:lnTo>
                    <a:pt x="413" y="919"/>
                  </a:lnTo>
                  <a:lnTo>
                    <a:pt x="390" y="907"/>
                  </a:lnTo>
                  <a:lnTo>
                    <a:pt x="364" y="898"/>
                  </a:lnTo>
                  <a:lnTo>
                    <a:pt x="334" y="883"/>
                  </a:lnTo>
                  <a:lnTo>
                    <a:pt x="308" y="862"/>
                  </a:lnTo>
                  <a:lnTo>
                    <a:pt x="280" y="842"/>
                  </a:lnTo>
                  <a:lnTo>
                    <a:pt x="245" y="824"/>
                  </a:lnTo>
                  <a:lnTo>
                    <a:pt x="213" y="803"/>
                  </a:lnTo>
                  <a:lnTo>
                    <a:pt x="180" y="782"/>
                  </a:lnTo>
                  <a:lnTo>
                    <a:pt x="156" y="761"/>
                  </a:lnTo>
                  <a:lnTo>
                    <a:pt x="129" y="744"/>
                  </a:lnTo>
                  <a:lnTo>
                    <a:pt x="108" y="726"/>
                  </a:lnTo>
                  <a:lnTo>
                    <a:pt x="89" y="717"/>
                  </a:lnTo>
                  <a:lnTo>
                    <a:pt x="77" y="708"/>
                  </a:lnTo>
                  <a:lnTo>
                    <a:pt x="65" y="698"/>
                  </a:lnTo>
                  <a:lnTo>
                    <a:pt x="61" y="695"/>
                  </a:lnTo>
                  <a:lnTo>
                    <a:pt x="58" y="687"/>
                  </a:lnTo>
                  <a:lnTo>
                    <a:pt x="58" y="685"/>
                  </a:lnTo>
                  <a:lnTo>
                    <a:pt x="58" y="678"/>
                  </a:lnTo>
                  <a:lnTo>
                    <a:pt x="58" y="661"/>
                  </a:lnTo>
                  <a:lnTo>
                    <a:pt x="58" y="652"/>
                  </a:lnTo>
                  <a:lnTo>
                    <a:pt x="61" y="645"/>
                  </a:lnTo>
                  <a:lnTo>
                    <a:pt x="61" y="639"/>
                  </a:lnTo>
                  <a:lnTo>
                    <a:pt x="64" y="631"/>
                  </a:lnTo>
                  <a:lnTo>
                    <a:pt x="65" y="628"/>
                  </a:lnTo>
                  <a:lnTo>
                    <a:pt x="65" y="622"/>
                  </a:lnTo>
                  <a:lnTo>
                    <a:pt x="67" y="622"/>
                  </a:lnTo>
                  <a:lnTo>
                    <a:pt x="67" y="616"/>
                  </a:lnTo>
                  <a:lnTo>
                    <a:pt x="0" y="513"/>
                  </a:lnTo>
                  <a:lnTo>
                    <a:pt x="47" y="432"/>
                  </a:lnTo>
                  <a:lnTo>
                    <a:pt x="233" y="0"/>
                  </a:lnTo>
                  <a:lnTo>
                    <a:pt x="647" y="48"/>
                  </a:lnTo>
                  <a:lnTo>
                    <a:pt x="647" y="51"/>
                  </a:lnTo>
                  <a:lnTo>
                    <a:pt x="657" y="59"/>
                  </a:lnTo>
                  <a:lnTo>
                    <a:pt x="663" y="72"/>
                  </a:lnTo>
                  <a:lnTo>
                    <a:pt x="674" y="92"/>
                  </a:lnTo>
                  <a:lnTo>
                    <a:pt x="690" y="116"/>
                  </a:lnTo>
                  <a:lnTo>
                    <a:pt x="704" y="140"/>
                  </a:lnTo>
                  <a:lnTo>
                    <a:pt x="719" y="165"/>
                  </a:lnTo>
                  <a:lnTo>
                    <a:pt x="737" y="199"/>
                  </a:lnTo>
                  <a:lnTo>
                    <a:pt x="754" y="229"/>
                  </a:lnTo>
                  <a:lnTo>
                    <a:pt x="764" y="258"/>
                  </a:lnTo>
                  <a:lnTo>
                    <a:pt x="783" y="290"/>
                  </a:lnTo>
                  <a:lnTo>
                    <a:pt x="790" y="317"/>
                  </a:lnTo>
                  <a:lnTo>
                    <a:pt x="798" y="349"/>
                  </a:lnTo>
                  <a:lnTo>
                    <a:pt x="805" y="377"/>
                  </a:lnTo>
                  <a:lnTo>
                    <a:pt x="805" y="397"/>
                  </a:lnTo>
                  <a:lnTo>
                    <a:pt x="801" y="418"/>
                  </a:lnTo>
                  <a:close/>
                </a:path>
              </a:pathLst>
            </a:custGeom>
            <a:solidFill>
              <a:srgbClr val="FFDEB1"/>
            </a:solidFill>
            <a:ln w="142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22"/>
            <p:cNvSpPr>
              <a:spLocks/>
            </p:cNvSpPr>
            <p:nvPr/>
          </p:nvSpPr>
          <p:spPr bwMode="auto">
            <a:xfrm>
              <a:off x="3698" y="3121"/>
              <a:ext cx="707" cy="705"/>
            </a:xfrm>
            <a:custGeom>
              <a:avLst/>
              <a:gdLst>
                <a:gd name="T0" fmla="*/ 0 w 1415"/>
                <a:gd name="T1" fmla="*/ 1 h 1409"/>
                <a:gd name="T2" fmla="*/ 0 w 1415"/>
                <a:gd name="T3" fmla="*/ 1 h 1409"/>
                <a:gd name="T4" fmla="*/ 0 w 1415"/>
                <a:gd name="T5" fmla="*/ 1 h 1409"/>
                <a:gd name="T6" fmla="*/ 0 w 1415"/>
                <a:gd name="T7" fmla="*/ 1 h 1409"/>
                <a:gd name="T8" fmla="*/ 0 w 1415"/>
                <a:gd name="T9" fmla="*/ 1 h 1409"/>
                <a:gd name="T10" fmla="*/ 0 w 1415"/>
                <a:gd name="T11" fmla="*/ 1 h 1409"/>
                <a:gd name="T12" fmla="*/ 0 w 1415"/>
                <a:gd name="T13" fmla="*/ 1 h 1409"/>
                <a:gd name="T14" fmla="*/ 0 w 1415"/>
                <a:gd name="T15" fmla="*/ 1 h 1409"/>
                <a:gd name="T16" fmla="*/ 0 w 1415"/>
                <a:gd name="T17" fmla="*/ 1 h 1409"/>
                <a:gd name="T18" fmla="*/ 0 w 1415"/>
                <a:gd name="T19" fmla="*/ 1 h 1409"/>
                <a:gd name="T20" fmla="*/ 0 w 1415"/>
                <a:gd name="T21" fmla="*/ 1 h 1409"/>
                <a:gd name="T22" fmla="*/ 0 w 1415"/>
                <a:gd name="T23" fmla="*/ 1 h 1409"/>
                <a:gd name="T24" fmla="*/ 0 w 1415"/>
                <a:gd name="T25" fmla="*/ 1 h 1409"/>
                <a:gd name="T26" fmla="*/ 0 w 1415"/>
                <a:gd name="T27" fmla="*/ 1 h 1409"/>
                <a:gd name="T28" fmla="*/ 0 w 1415"/>
                <a:gd name="T29" fmla="*/ 1 h 1409"/>
                <a:gd name="T30" fmla="*/ 0 w 1415"/>
                <a:gd name="T31" fmla="*/ 0 h 1409"/>
                <a:gd name="T32" fmla="*/ 0 w 1415"/>
                <a:gd name="T33" fmla="*/ 1 h 1409"/>
                <a:gd name="T34" fmla="*/ 0 w 1415"/>
                <a:gd name="T35" fmla="*/ 1 h 1409"/>
                <a:gd name="T36" fmla="*/ 0 w 1415"/>
                <a:gd name="T37" fmla="*/ 1 h 1409"/>
                <a:gd name="T38" fmla="*/ 0 w 1415"/>
                <a:gd name="T39" fmla="*/ 1 h 1409"/>
                <a:gd name="T40" fmla="*/ 0 w 1415"/>
                <a:gd name="T41" fmla="*/ 1 h 1409"/>
                <a:gd name="T42" fmla="*/ 0 w 1415"/>
                <a:gd name="T43" fmla="*/ 1 h 1409"/>
                <a:gd name="T44" fmla="*/ 0 w 1415"/>
                <a:gd name="T45" fmla="*/ 1 h 1409"/>
                <a:gd name="T46" fmla="*/ 0 w 1415"/>
                <a:gd name="T47" fmla="*/ 1 h 1409"/>
                <a:gd name="T48" fmla="*/ 0 w 1415"/>
                <a:gd name="T49" fmla="*/ 1 h 1409"/>
                <a:gd name="T50" fmla="*/ 0 w 1415"/>
                <a:gd name="T51" fmla="*/ 1 h 1409"/>
                <a:gd name="T52" fmla="*/ 0 w 1415"/>
                <a:gd name="T53" fmla="*/ 1 h 1409"/>
                <a:gd name="T54" fmla="*/ 0 w 1415"/>
                <a:gd name="T55" fmla="*/ 1 h 1409"/>
                <a:gd name="T56" fmla="*/ 0 w 1415"/>
                <a:gd name="T57" fmla="*/ 1 h 1409"/>
                <a:gd name="T58" fmla="*/ 0 w 1415"/>
                <a:gd name="T59" fmla="*/ 1 h 1409"/>
                <a:gd name="T60" fmla="*/ 0 w 1415"/>
                <a:gd name="T61" fmla="*/ 1 h 1409"/>
                <a:gd name="T62" fmla="*/ 0 w 1415"/>
                <a:gd name="T63" fmla="*/ 1 h 1409"/>
                <a:gd name="T64" fmla="*/ 0 w 1415"/>
                <a:gd name="T65" fmla="*/ 1 h 1409"/>
                <a:gd name="T66" fmla="*/ 0 w 1415"/>
                <a:gd name="T67" fmla="*/ 1 h 1409"/>
                <a:gd name="T68" fmla="*/ 0 w 1415"/>
                <a:gd name="T69" fmla="*/ 1 h 1409"/>
                <a:gd name="T70" fmla="*/ 0 w 1415"/>
                <a:gd name="T71" fmla="*/ 1 h 1409"/>
                <a:gd name="T72" fmla="*/ 0 w 1415"/>
                <a:gd name="T73" fmla="*/ 1 h 1409"/>
                <a:gd name="T74" fmla="*/ 0 w 1415"/>
                <a:gd name="T75" fmla="*/ 1 h 1409"/>
                <a:gd name="T76" fmla="*/ 0 w 1415"/>
                <a:gd name="T77" fmla="*/ 1 h 1409"/>
                <a:gd name="T78" fmla="*/ 0 w 1415"/>
                <a:gd name="T79" fmla="*/ 1 h 1409"/>
                <a:gd name="T80" fmla="*/ 0 w 1415"/>
                <a:gd name="T81" fmla="*/ 1 h 1409"/>
                <a:gd name="T82" fmla="*/ 0 w 1415"/>
                <a:gd name="T83" fmla="*/ 1 h 1409"/>
                <a:gd name="T84" fmla="*/ 0 w 1415"/>
                <a:gd name="T85" fmla="*/ 1 h 1409"/>
                <a:gd name="T86" fmla="*/ 0 w 1415"/>
                <a:gd name="T87" fmla="*/ 1 h 1409"/>
                <a:gd name="T88" fmla="*/ 0 w 1415"/>
                <a:gd name="T89" fmla="*/ 1 h 1409"/>
                <a:gd name="T90" fmla="*/ 0 w 1415"/>
                <a:gd name="T91" fmla="*/ 1 h 1409"/>
                <a:gd name="T92" fmla="*/ 0 w 1415"/>
                <a:gd name="T93" fmla="*/ 1 h 1409"/>
                <a:gd name="T94" fmla="*/ 0 w 1415"/>
                <a:gd name="T95" fmla="*/ 1 h 1409"/>
                <a:gd name="T96" fmla="*/ 0 w 1415"/>
                <a:gd name="T97" fmla="*/ 1 h 1409"/>
                <a:gd name="T98" fmla="*/ 0 w 1415"/>
                <a:gd name="T99" fmla="*/ 1 h 1409"/>
                <a:gd name="T100" fmla="*/ 0 w 1415"/>
                <a:gd name="T101" fmla="*/ 1 h 1409"/>
                <a:gd name="T102" fmla="*/ 0 w 1415"/>
                <a:gd name="T103" fmla="*/ 1 h 14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415" h="1409">
                  <a:moveTo>
                    <a:pt x="12" y="210"/>
                  </a:moveTo>
                  <a:lnTo>
                    <a:pt x="15" y="210"/>
                  </a:lnTo>
                  <a:lnTo>
                    <a:pt x="27" y="210"/>
                  </a:lnTo>
                  <a:lnTo>
                    <a:pt x="51" y="209"/>
                  </a:lnTo>
                  <a:lnTo>
                    <a:pt x="77" y="209"/>
                  </a:lnTo>
                  <a:lnTo>
                    <a:pt x="113" y="206"/>
                  </a:lnTo>
                  <a:lnTo>
                    <a:pt x="151" y="206"/>
                  </a:lnTo>
                  <a:lnTo>
                    <a:pt x="192" y="203"/>
                  </a:lnTo>
                  <a:lnTo>
                    <a:pt x="237" y="203"/>
                  </a:lnTo>
                  <a:lnTo>
                    <a:pt x="279" y="203"/>
                  </a:lnTo>
                  <a:lnTo>
                    <a:pt x="325" y="203"/>
                  </a:lnTo>
                  <a:lnTo>
                    <a:pt x="367" y="203"/>
                  </a:lnTo>
                  <a:lnTo>
                    <a:pt x="406" y="203"/>
                  </a:lnTo>
                  <a:lnTo>
                    <a:pt x="449" y="203"/>
                  </a:lnTo>
                  <a:lnTo>
                    <a:pt x="479" y="203"/>
                  </a:lnTo>
                  <a:lnTo>
                    <a:pt x="506" y="209"/>
                  </a:lnTo>
                  <a:lnTo>
                    <a:pt x="532" y="210"/>
                  </a:lnTo>
                  <a:lnTo>
                    <a:pt x="553" y="210"/>
                  </a:lnTo>
                  <a:lnTo>
                    <a:pt x="577" y="213"/>
                  </a:lnTo>
                  <a:lnTo>
                    <a:pt x="601" y="213"/>
                  </a:lnTo>
                  <a:lnTo>
                    <a:pt x="631" y="210"/>
                  </a:lnTo>
                  <a:lnTo>
                    <a:pt x="664" y="210"/>
                  </a:lnTo>
                  <a:lnTo>
                    <a:pt x="701" y="209"/>
                  </a:lnTo>
                  <a:lnTo>
                    <a:pt x="767" y="206"/>
                  </a:lnTo>
                  <a:lnTo>
                    <a:pt x="799" y="203"/>
                  </a:lnTo>
                  <a:lnTo>
                    <a:pt x="834" y="203"/>
                  </a:lnTo>
                  <a:lnTo>
                    <a:pt x="864" y="203"/>
                  </a:lnTo>
                  <a:lnTo>
                    <a:pt x="894" y="197"/>
                  </a:lnTo>
                  <a:lnTo>
                    <a:pt x="915" y="194"/>
                  </a:lnTo>
                  <a:lnTo>
                    <a:pt x="936" y="194"/>
                  </a:lnTo>
                  <a:lnTo>
                    <a:pt x="947" y="194"/>
                  </a:lnTo>
                  <a:lnTo>
                    <a:pt x="954" y="203"/>
                  </a:lnTo>
                  <a:lnTo>
                    <a:pt x="962" y="203"/>
                  </a:lnTo>
                  <a:lnTo>
                    <a:pt x="973" y="197"/>
                  </a:lnTo>
                  <a:lnTo>
                    <a:pt x="980" y="197"/>
                  </a:lnTo>
                  <a:lnTo>
                    <a:pt x="995" y="194"/>
                  </a:lnTo>
                  <a:lnTo>
                    <a:pt x="1009" y="192"/>
                  </a:lnTo>
                  <a:lnTo>
                    <a:pt x="1024" y="189"/>
                  </a:lnTo>
                  <a:lnTo>
                    <a:pt x="1043" y="180"/>
                  </a:lnTo>
                  <a:lnTo>
                    <a:pt x="1066" y="175"/>
                  </a:lnTo>
                  <a:lnTo>
                    <a:pt x="1089" y="165"/>
                  </a:lnTo>
                  <a:lnTo>
                    <a:pt x="1117" y="148"/>
                  </a:lnTo>
                  <a:lnTo>
                    <a:pt x="1146" y="135"/>
                  </a:lnTo>
                  <a:lnTo>
                    <a:pt x="1176" y="115"/>
                  </a:lnTo>
                  <a:lnTo>
                    <a:pt x="1210" y="92"/>
                  </a:lnTo>
                  <a:lnTo>
                    <a:pt x="1241" y="65"/>
                  </a:lnTo>
                  <a:lnTo>
                    <a:pt x="1284" y="34"/>
                  </a:lnTo>
                  <a:lnTo>
                    <a:pt x="1321" y="0"/>
                  </a:lnTo>
                  <a:lnTo>
                    <a:pt x="1415" y="210"/>
                  </a:lnTo>
                  <a:lnTo>
                    <a:pt x="1410" y="216"/>
                  </a:lnTo>
                  <a:lnTo>
                    <a:pt x="1395" y="224"/>
                  </a:lnTo>
                  <a:lnTo>
                    <a:pt x="1379" y="237"/>
                  </a:lnTo>
                  <a:lnTo>
                    <a:pt x="1352" y="262"/>
                  </a:lnTo>
                  <a:lnTo>
                    <a:pt x="1321" y="283"/>
                  </a:lnTo>
                  <a:lnTo>
                    <a:pt x="1285" y="310"/>
                  </a:lnTo>
                  <a:lnTo>
                    <a:pt x="1249" y="336"/>
                  </a:lnTo>
                  <a:lnTo>
                    <a:pt x="1210" y="366"/>
                  </a:lnTo>
                  <a:lnTo>
                    <a:pt x="1170" y="396"/>
                  </a:lnTo>
                  <a:lnTo>
                    <a:pt x="1137" y="425"/>
                  </a:lnTo>
                  <a:lnTo>
                    <a:pt x="1099" y="455"/>
                  </a:lnTo>
                  <a:lnTo>
                    <a:pt x="1066" y="482"/>
                  </a:lnTo>
                  <a:lnTo>
                    <a:pt x="1039" y="506"/>
                  </a:lnTo>
                  <a:lnTo>
                    <a:pt x="1013" y="529"/>
                  </a:lnTo>
                  <a:lnTo>
                    <a:pt x="997" y="545"/>
                  </a:lnTo>
                  <a:lnTo>
                    <a:pt x="991" y="557"/>
                  </a:lnTo>
                  <a:lnTo>
                    <a:pt x="988" y="568"/>
                  </a:lnTo>
                  <a:lnTo>
                    <a:pt x="995" y="579"/>
                  </a:lnTo>
                  <a:lnTo>
                    <a:pt x="1004" y="598"/>
                  </a:lnTo>
                  <a:lnTo>
                    <a:pt x="1012" y="613"/>
                  </a:lnTo>
                  <a:lnTo>
                    <a:pt x="1024" y="639"/>
                  </a:lnTo>
                  <a:lnTo>
                    <a:pt x="1039" y="660"/>
                  </a:lnTo>
                  <a:lnTo>
                    <a:pt x="1050" y="684"/>
                  </a:lnTo>
                  <a:lnTo>
                    <a:pt x="1062" y="713"/>
                  </a:lnTo>
                  <a:lnTo>
                    <a:pt x="1080" y="745"/>
                  </a:lnTo>
                  <a:lnTo>
                    <a:pt x="1089" y="775"/>
                  </a:lnTo>
                  <a:lnTo>
                    <a:pt x="1108" y="808"/>
                  </a:lnTo>
                  <a:lnTo>
                    <a:pt x="1117" y="849"/>
                  </a:lnTo>
                  <a:lnTo>
                    <a:pt x="1128" y="884"/>
                  </a:lnTo>
                  <a:lnTo>
                    <a:pt x="1133" y="920"/>
                  </a:lnTo>
                  <a:lnTo>
                    <a:pt x="1133" y="959"/>
                  </a:lnTo>
                  <a:lnTo>
                    <a:pt x="1133" y="1001"/>
                  </a:lnTo>
                  <a:lnTo>
                    <a:pt x="1128" y="1041"/>
                  </a:lnTo>
                  <a:lnTo>
                    <a:pt x="1113" y="1078"/>
                  </a:lnTo>
                  <a:lnTo>
                    <a:pt x="1099" y="1118"/>
                  </a:lnTo>
                  <a:lnTo>
                    <a:pt x="1078" y="1152"/>
                  </a:lnTo>
                  <a:lnTo>
                    <a:pt x="1054" y="1190"/>
                  </a:lnTo>
                  <a:lnTo>
                    <a:pt x="1024" y="1223"/>
                  </a:lnTo>
                  <a:lnTo>
                    <a:pt x="995" y="1257"/>
                  </a:lnTo>
                  <a:lnTo>
                    <a:pt x="962" y="1282"/>
                  </a:lnTo>
                  <a:lnTo>
                    <a:pt x="927" y="1311"/>
                  </a:lnTo>
                  <a:lnTo>
                    <a:pt x="894" y="1337"/>
                  </a:lnTo>
                  <a:lnTo>
                    <a:pt x="858" y="1359"/>
                  </a:lnTo>
                  <a:lnTo>
                    <a:pt x="825" y="1374"/>
                  </a:lnTo>
                  <a:lnTo>
                    <a:pt x="796" y="1386"/>
                  </a:lnTo>
                  <a:lnTo>
                    <a:pt x="767" y="1398"/>
                  </a:lnTo>
                  <a:lnTo>
                    <a:pt x="741" y="1408"/>
                  </a:lnTo>
                  <a:lnTo>
                    <a:pt x="722" y="1409"/>
                  </a:lnTo>
                  <a:lnTo>
                    <a:pt x="705" y="1409"/>
                  </a:lnTo>
                  <a:lnTo>
                    <a:pt x="695" y="1403"/>
                  </a:lnTo>
                  <a:lnTo>
                    <a:pt x="680" y="1403"/>
                  </a:lnTo>
                  <a:lnTo>
                    <a:pt x="674" y="1403"/>
                  </a:lnTo>
                  <a:lnTo>
                    <a:pt x="672" y="1403"/>
                  </a:lnTo>
                  <a:lnTo>
                    <a:pt x="671" y="1403"/>
                  </a:lnTo>
                  <a:lnTo>
                    <a:pt x="674" y="1403"/>
                  </a:lnTo>
                  <a:lnTo>
                    <a:pt x="677" y="1408"/>
                  </a:lnTo>
                  <a:lnTo>
                    <a:pt x="680" y="1408"/>
                  </a:lnTo>
                  <a:lnTo>
                    <a:pt x="681" y="1409"/>
                  </a:lnTo>
                  <a:lnTo>
                    <a:pt x="692" y="1409"/>
                  </a:lnTo>
                  <a:lnTo>
                    <a:pt x="696" y="1409"/>
                  </a:lnTo>
                  <a:lnTo>
                    <a:pt x="699" y="1409"/>
                  </a:lnTo>
                  <a:lnTo>
                    <a:pt x="692" y="1409"/>
                  </a:lnTo>
                  <a:lnTo>
                    <a:pt x="652" y="1401"/>
                  </a:lnTo>
                  <a:lnTo>
                    <a:pt x="624" y="1397"/>
                  </a:lnTo>
                  <a:lnTo>
                    <a:pt x="590" y="1386"/>
                  </a:lnTo>
                  <a:lnTo>
                    <a:pt x="553" y="1374"/>
                  </a:lnTo>
                  <a:lnTo>
                    <a:pt x="509" y="1359"/>
                  </a:lnTo>
                  <a:lnTo>
                    <a:pt x="470" y="1337"/>
                  </a:lnTo>
                  <a:lnTo>
                    <a:pt x="423" y="1311"/>
                  </a:lnTo>
                  <a:lnTo>
                    <a:pt x="384" y="1282"/>
                  </a:lnTo>
                  <a:lnTo>
                    <a:pt x="346" y="1243"/>
                  </a:lnTo>
                  <a:lnTo>
                    <a:pt x="307" y="1204"/>
                  </a:lnTo>
                  <a:lnTo>
                    <a:pt x="276" y="1158"/>
                  </a:lnTo>
                  <a:lnTo>
                    <a:pt x="248" y="1107"/>
                  </a:lnTo>
                  <a:lnTo>
                    <a:pt x="233" y="1044"/>
                  </a:lnTo>
                  <a:lnTo>
                    <a:pt x="219" y="977"/>
                  </a:lnTo>
                  <a:lnTo>
                    <a:pt x="219" y="974"/>
                  </a:lnTo>
                  <a:lnTo>
                    <a:pt x="221" y="965"/>
                  </a:lnTo>
                  <a:lnTo>
                    <a:pt x="221" y="949"/>
                  </a:lnTo>
                  <a:lnTo>
                    <a:pt x="227" y="930"/>
                  </a:lnTo>
                  <a:lnTo>
                    <a:pt x="228" y="911"/>
                  </a:lnTo>
                  <a:lnTo>
                    <a:pt x="231" y="884"/>
                  </a:lnTo>
                  <a:lnTo>
                    <a:pt x="237" y="853"/>
                  </a:lnTo>
                  <a:lnTo>
                    <a:pt x="242" y="820"/>
                  </a:lnTo>
                  <a:lnTo>
                    <a:pt x="243" y="790"/>
                  </a:lnTo>
                  <a:lnTo>
                    <a:pt x="251" y="749"/>
                  </a:lnTo>
                  <a:lnTo>
                    <a:pt x="257" y="713"/>
                  </a:lnTo>
                  <a:lnTo>
                    <a:pt x="270" y="680"/>
                  </a:lnTo>
                  <a:lnTo>
                    <a:pt x="276" y="642"/>
                  </a:lnTo>
                  <a:lnTo>
                    <a:pt x="291" y="610"/>
                  </a:lnTo>
                  <a:lnTo>
                    <a:pt x="301" y="577"/>
                  </a:lnTo>
                  <a:lnTo>
                    <a:pt x="319" y="545"/>
                  </a:lnTo>
                  <a:lnTo>
                    <a:pt x="0" y="413"/>
                  </a:lnTo>
                  <a:lnTo>
                    <a:pt x="0" y="408"/>
                  </a:lnTo>
                  <a:lnTo>
                    <a:pt x="0" y="402"/>
                  </a:lnTo>
                  <a:lnTo>
                    <a:pt x="0" y="391"/>
                  </a:lnTo>
                  <a:lnTo>
                    <a:pt x="3" y="378"/>
                  </a:lnTo>
                  <a:lnTo>
                    <a:pt x="9" y="364"/>
                  </a:lnTo>
                  <a:lnTo>
                    <a:pt x="12" y="346"/>
                  </a:lnTo>
                  <a:lnTo>
                    <a:pt x="12" y="326"/>
                  </a:lnTo>
                  <a:lnTo>
                    <a:pt x="12" y="310"/>
                  </a:lnTo>
                  <a:lnTo>
                    <a:pt x="15" y="293"/>
                  </a:lnTo>
                  <a:lnTo>
                    <a:pt x="18" y="274"/>
                  </a:lnTo>
                  <a:lnTo>
                    <a:pt x="18" y="256"/>
                  </a:lnTo>
                  <a:lnTo>
                    <a:pt x="18" y="243"/>
                  </a:lnTo>
                  <a:lnTo>
                    <a:pt x="18" y="227"/>
                  </a:lnTo>
                  <a:lnTo>
                    <a:pt x="15" y="219"/>
                  </a:lnTo>
                  <a:lnTo>
                    <a:pt x="15" y="213"/>
                  </a:lnTo>
                  <a:lnTo>
                    <a:pt x="12" y="210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23"/>
            <p:cNvSpPr>
              <a:spLocks/>
            </p:cNvSpPr>
            <p:nvPr/>
          </p:nvSpPr>
          <p:spPr bwMode="auto">
            <a:xfrm>
              <a:off x="3933" y="3184"/>
              <a:ext cx="224" cy="179"/>
            </a:xfrm>
            <a:custGeom>
              <a:avLst/>
              <a:gdLst>
                <a:gd name="T0" fmla="*/ 1 w 448"/>
                <a:gd name="T1" fmla="*/ 1 h 358"/>
                <a:gd name="T2" fmla="*/ 1 w 448"/>
                <a:gd name="T3" fmla="*/ 1 h 358"/>
                <a:gd name="T4" fmla="*/ 0 w 448"/>
                <a:gd name="T5" fmla="*/ 1 h 358"/>
                <a:gd name="T6" fmla="*/ 1 w 448"/>
                <a:gd name="T7" fmla="*/ 1 h 358"/>
                <a:gd name="T8" fmla="*/ 1 w 448"/>
                <a:gd name="T9" fmla="*/ 1 h 358"/>
                <a:gd name="T10" fmla="*/ 1 w 448"/>
                <a:gd name="T11" fmla="*/ 1 h 358"/>
                <a:gd name="T12" fmla="*/ 1 w 448"/>
                <a:gd name="T13" fmla="*/ 1 h 358"/>
                <a:gd name="T14" fmla="*/ 1 w 448"/>
                <a:gd name="T15" fmla="*/ 0 h 358"/>
                <a:gd name="T16" fmla="*/ 1 w 448"/>
                <a:gd name="T17" fmla="*/ 1 h 3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8" h="358">
                  <a:moveTo>
                    <a:pt x="120" y="13"/>
                  </a:moveTo>
                  <a:lnTo>
                    <a:pt x="84" y="21"/>
                  </a:lnTo>
                  <a:lnTo>
                    <a:pt x="0" y="358"/>
                  </a:lnTo>
                  <a:lnTo>
                    <a:pt x="110" y="210"/>
                  </a:lnTo>
                  <a:lnTo>
                    <a:pt x="229" y="345"/>
                  </a:lnTo>
                  <a:lnTo>
                    <a:pt x="318" y="146"/>
                  </a:lnTo>
                  <a:lnTo>
                    <a:pt x="448" y="210"/>
                  </a:lnTo>
                  <a:lnTo>
                    <a:pt x="265" y="0"/>
                  </a:lnTo>
                  <a:lnTo>
                    <a:pt x="120" y="13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4"/>
            <p:cNvSpPr>
              <a:spLocks/>
            </p:cNvSpPr>
            <p:nvPr/>
          </p:nvSpPr>
          <p:spPr bwMode="auto">
            <a:xfrm>
              <a:off x="3999" y="3136"/>
              <a:ext cx="60" cy="221"/>
            </a:xfrm>
            <a:custGeom>
              <a:avLst/>
              <a:gdLst>
                <a:gd name="T0" fmla="*/ 0 w 121"/>
                <a:gd name="T1" fmla="*/ 0 h 442"/>
                <a:gd name="T2" fmla="*/ 0 w 121"/>
                <a:gd name="T3" fmla="*/ 1 h 442"/>
                <a:gd name="T4" fmla="*/ 0 w 121"/>
                <a:gd name="T5" fmla="*/ 1 h 442"/>
                <a:gd name="T6" fmla="*/ 0 w 121"/>
                <a:gd name="T7" fmla="*/ 1 h 442"/>
                <a:gd name="T8" fmla="*/ 0 w 121"/>
                <a:gd name="T9" fmla="*/ 0 h 442"/>
                <a:gd name="T10" fmla="*/ 0 w 121"/>
                <a:gd name="T11" fmla="*/ 0 h 4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42">
                  <a:moveTo>
                    <a:pt x="0" y="0"/>
                  </a:moveTo>
                  <a:lnTo>
                    <a:pt x="14" y="233"/>
                  </a:lnTo>
                  <a:lnTo>
                    <a:pt x="98" y="442"/>
                  </a:lnTo>
                  <a:lnTo>
                    <a:pt x="121" y="233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25"/>
            <p:cNvSpPr>
              <a:spLocks/>
            </p:cNvSpPr>
            <p:nvPr/>
          </p:nvSpPr>
          <p:spPr bwMode="auto">
            <a:xfrm>
              <a:off x="3593" y="3721"/>
              <a:ext cx="889" cy="480"/>
            </a:xfrm>
            <a:custGeom>
              <a:avLst/>
              <a:gdLst>
                <a:gd name="T0" fmla="*/ 1 w 1777"/>
                <a:gd name="T1" fmla="*/ 1 h 960"/>
                <a:gd name="T2" fmla="*/ 1 w 1777"/>
                <a:gd name="T3" fmla="*/ 1 h 960"/>
                <a:gd name="T4" fmla="*/ 1 w 1777"/>
                <a:gd name="T5" fmla="*/ 1 h 960"/>
                <a:gd name="T6" fmla="*/ 1 w 1777"/>
                <a:gd name="T7" fmla="*/ 1 h 960"/>
                <a:gd name="T8" fmla="*/ 1 w 1777"/>
                <a:gd name="T9" fmla="*/ 1 h 960"/>
                <a:gd name="T10" fmla="*/ 1 w 1777"/>
                <a:gd name="T11" fmla="*/ 1 h 960"/>
                <a:gd name="T12" fmla="*/ 1 w 1777"/>
                <a:gd name="T13" fmla="*/ 1 h 960"/>
                <a:gd name="T14" fmla="*/ 1 w 1777"/>
                <a:gd name="T15" fmla="*/ 1 h 960"/>
                <a:gd name="T16" fmla="*/ 1 w 1777"/>
                <a:gd name="T17" fmla="*/ 1 h 960"/>
                <a:gd name="T18" fmla="*/ 1 w 1777"/>
                <a:gd name="T19" fmla="*/ 1 h 960"/>
                <a:gd name="T20" fmla="*/ 1 w 1777"/>
                <a:gd name="T21" fmla="*/ 1 h 960"/>
                <a:gd name="T22" fmla="*/ 1 w 1777"/>
                <a:gd name="T23" fmla="*/ 1 h 960"/>
                <a:gd name="T24" fmla="*/ 1 w 1777"/>
                <a:gd name="T25" fmla="*/ 1 h 960"/>
                <a:gd name="T26" fmla="*/ 1 w 1777"/>
                <a:gd name="T27" fmla="*/ 1 h 960"/>
                <a:gd name="T28" fmla="*/ 1 w 1777"/>
                <a:gd name="T29" fmla="*/ 1 h 960"/>
                <a:gd name="T30" fmla="*/ 1 w 1777"/>
                <a:gd name="T31" fmla="*/ 1 h 960"/>
                <a:gd name="T32" fmla="*/ 1 w 1777"/>
                <a:gd name="T33" fmla="*/ 1 h 960"/>
                <a:gd name="T34" fmla="*/ 1 w 1777"/>
                <a:gd name="T35" fmla="*/ 1 h 960"/>
                <a:gd name="T36" fmla="*/ 1 w 1777"/>
                <a:gd name="T37" fmla="*/ 1 h 960"/>
                <a:gd name="T38" fmla="*/ 1 w 1777"/>
                <a:gd name="T39" fmla="*/ 1 h 960"/>
                <a:gd name="T40" fmla="*/ 1 w 1777"/>
                <a:gd name="T41" fmla="*/ 1 h 960"/>
                <a:gd name="T42" fmla="*/ 1 w 1777"/>
                <a:gd name="T43" fmla="*/ 1 h 960"/>
                <a:gd name="T44" fmla="*/ 1 w 1777"/>
                <a:gd name="T45" fmla="*/ 1 h 960"/>
                <a:gd name="T46" fmla="*/ 1 w 1777"/>
                <a:gd name="T47" fmla="*/ 1 h 960"/>
                <a:gd name="T48" fmla="*/ 1 w 1777"/>
                <a:gd name="T49" fmla="*/ 1 h 960"/>
                <a:gd name="T50" fmla="*/ 1 w 1777"/>
                <a:gd name="T51" fmla="*/ 1 h 960"/>
                <a:gd name="T52" fmla="*/ 1 w 1777"/>
                <a:gd name="T53" fmla="*/ 1 h 960"/>
                <a:gd name="T54" fmla="*/ 1 w 1777"/>
                <a:gd name="T55" fmla="*/ 1 h 960"/>
                <a:gd name="T56" fmla="*/ 1 w 1777"/>
                <a:gd name="T57" fmla="*/ 1 h 960"/>
                <a:gd name="T58" fmla="*/ 1 w 1777"/>
                <a:gd name="T59" fmla="*/ 1 h 960"/>
                <a:gd name="T60" fmla="*/ 1 w 1777"/>
                <a:gd name="T61" fmla="*/ 1 h 960"/>
                <a:gd name="T62" fmla="*/ 1 w 1777"/>
                <a:gd name="T63" fmla="*/ 1 h 960"/>
                <a:gd name="T64" fmla="*/ 1 w 1777"/>
                <a:gd name="T65" fmla="*/ 1 h 960"/>
                <a:gd name="T66" fmla="*/ 1 w 1777"/>
                <a:gd name="T67" fmla="*/ 1 h 960"/>
                <a:gd name="T68" fmla="*/ 1 w 1777"/>
                <a:gd name="T69" fmla="*/ 1 h 960"/>
                <a:gd name="T70" fmla="*/ 1 w 1777"/>
                <a:gd name="T71" fmla="*/ 1 h 960"/>
                <a:gd name="T72" fmla="*/ 1 w 1777"/>
                <a:gd name="T73" fmla="*/ 1 h 960"/>
                <a:gd name="T74" fmla="*/ 1 w 1777"/>
                <a:gd name="T75" fmla="*/ 1 h 960"/>
                <a:gd name="T76" fmla="*/ 1 w 1777"/>
                <a:gd name="T77" fmla="*/ 1 h 960"/>
                <a:gd name="T78" fmla="*/ 1 w 1777"/>
                <a:gd name="T79" fmla="*/ 1 h 960"/>
                <a:gd name="T80" fmla="*/ 1 w 1777"/>
                <a:gd name="T81" fmla="*/ 1 h 960"/>
                <a:gd name="T82" fmla="*/ 1 w 1777"/>
                <a:gd name="T83" fmla="*/ 1 h 960"/>
                <a:gd name="T84" fmla="*/ 0 w 1777"/>
                <a:gd name="T85" fmla="*/ 1 h 960"/>
                <a:gd name="T86" fmla="*/ 1 w 1777"/>
                <a:gd name="T87" fmla="*/ 1 h 960"/>
                <a:gd name="T88" fmla="*/ 1 w 1777"/>
                <a:gd name="T89" fmla="*/ 1 h 960"/>
                <a:gd name="T90" fmla="*/ 1 w 1777"/>
                <a:gd name="T91" fmla="*/ 1 h 960"/>
                <a:gd name="T92" fmla="*/ 1 w 1777"/>
                <a:gd name="T93" fmla="*/ 1 h 960"/>
                <a:gd name="T94" fmla="*/ 1 w 1777"/>
                <a:gd name="T95" fmla="*/ 1 h 960"/>
                <a:gd name="T96" fmla="*/ 1 w 1777"/>
                <a:gd name="T97" fmla="*/ 1 h 960"/>
                <a:gd name="T98" fmla="*/ 1 w 1777"/>
                <a:gd name="T99" fmla="*/ 1 h 960"/>
                <a:gd name="T100" fmla="*/ 1 w 1777"/>
                <a:gd name="T101" fmla="*/ 1 h 960"/>
                <a:gd name="T102" fmla="*/ 1 w 1777"/>
                <a:gd name="T103" fmla="*/ 1 h 960"/>
                <a:gd name="T104" fmla="*/ 1 w 1777"/>
                <a:gd name="T105" fmla="*/ 1 h 960"/>
                <a:gd name="T106" fmla="*/ 1 w 1777"/>
                <a:gd name="T107" fmla="*/ 1 h 960"/>
                <a:gd name="T108" fmla="*/ 1 w 1777"/>
                <a:gd name="T109" fmla="*/ 0 h 9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777" h="960">
                  <a:moveTo>
                    <a:pt x="1249" y="0"/>
                  </a:moveTo>
                  <a:lnTo>
                    <a:pt x="1249" y="3"/>
                  </a:lnTo>
                  <a:lnTo>
                    <a:pt x="1240" y="21"/>
                  </a:lnTo>
                  <a:lnTo>
                    <a:pt x="1231" y="42"/>
                  </a:lnTo>
                  <a:lnTo>
                    <a:pt x="1222" y="66"/>
                  </a:lnTo>
                  <a:lnTo>
                    <a:pt x="1207" y="93"/>
                  </a:lnTo>
                  <a:lnTo>
                    <a:pt x="1192" y="134"/>
                  </a:lnTo>
                  <a:lnTo>
                    <a:pt x="1176" y="173"/>
                  </a:lnTo>
                  <a:lnTo>
                    <a:pt x="1161" y="211"/>
                  </a:lnTo>
                  <a:lnTo>
                    <a:pt x="1146" y="252"/>
                  </a:lnTo>
                  <a:lnTo>
                    <a:pt x="1131" y="296"/>
                  </a:lnTo>
                  <a:lnTo>
                    <a:pt x="1119" y="336"/>
                  </a:lnTo>
                  <a:lnTo>
                    <a:pt x="1109" y="376"/>
                  </a:lnTo>
                  <a:lnTo>
                    <a:pt x="1098" y="409"/>
                  </a:lnTo>
                  <a:lnTo>
                    <a:pt x="1093" y="442"/>
                  </a:lnTo>
                  <a:lnTo>
                    <a:pt x="1090" y="474"/>
                  </a:lnTo>
                  <a:lnTo>
                    <a:pt x="1095" y="495"/>
                  </a:lnTo>
                  <a:lnTo>
                    <a:pt x="1098" y="498"/>
                  </a:lnTo>
                  <a:lnTo>
                    <a:pt x="1102" y="505"/>
                  </a:lnTo>
                  <a:lnTo>
                    <a:pt x="1106" y="516"/>
                  </a:lnTo>
                  <a:lnTo>
                    <a:pt x="1112" y="530"/>
                  </a:lnTo>
                  <a:lnTo>
                    <a:pt x="1119" y="537"/>
                  </a:lnTo>
                  <a:lnTo>
                    <a:pt x="1128" y="554"/>
                  </a:lnTo>
                  <a:lnTo>
                    <a:pt x="1134" y="569"/>
                  </a:lnTo>
                  <a:lnTo>
                    <a:pt x="1145" y="581"/>
                  </a:lnTo>
                  <a:lnTo>
                    <a:pt x="1148" y="596"/>
                  </a:lnTo>
                  <a:lnTo>
                    <a:pt x="1154" y="611"/>
                  </a:lnTo>
                  <a:lnTo>
                    <a:pt x="1164" y="619"/>
                  </a:lnTo>
                  <a:lnTo>
                    <a:pt x="1172" y="628"/>
                  </a:lnTo>
                  <a:lnTo>
                    <a:pt x="1176" y="638"/>
                  </a:lnTo>
                  <a:lnTo>
                    <a:pt x="1183" y="643"/>
                  </a:lnTo>
                  <a:lnTo>
                    <a:pt x="1187" y="650"/>
                  </a:lnTo>
                  <a:lnTo>
                    <a:pt x="1190" y="650"/>
                  </a:lnTo>
                  <a:lnTo>
                    <a:pt x="1195" y="650"/>
                  </a:lnTo>
                  <a:lnTo>
                    <a:pt x="1214" y="647"/>
                  </a:lnTo>
                  <a:lnTo>
                    <a:pt x="1241" y="643"/>
                  </a:lnTo>
                  <a:lnTo>
                    <a:pt x="1272" y="638"/>
                  </a:lnTo>
                  <a:lnTo>
                    <a:pt x="1318" y="635"/>
                  </a:lnTo>
                  <a:lnTo>
                    <a:pt x="1362" y="628"/>
                  </a:lnTo>
                  <a:lnTo>
                    <a:pt x="1408" y="628"/>
                  </a:lnTo>
                  <a:lnTo>
                    <a:pt x="1462" y="628"/>
                  </a:lnTo>
                  <a:lnTo>
                    <a:pt x="1513" y="635"/>
                  </a:lnTo>
                  <a:lnTo>
                    <a:pt x="1566" y="643"/>
                  </a:lnTo>
                  <a:lnTo>
                    <a:pt x="1611" y="659"/>
                  </a:lnTo>
                  <a:lnTo>
                    <a:pt x="1660" y="684"/>
                  </a:lnTo>
                  <a:lnTo>
                    <a:pt x="1697" y="715"/>
                  </a:lnTo>
                  <a:lnTo>
                    <a:pt x="1734" y="755"/>
                  </a:lnTo>
                  <a:lnTo>
                    <a:pt x="1758" y="809"/>
                  </a:lnTo>
                  <a:lnTo>
                    <a:pt x="1777" y="863"/>
                  </a:lnTo>
                  <a:lnTo>
                    <a:pt x="1777" y="868"/>
                  </a:lnTo>
                  <a:lnTo>
                    <a:pt x="1777" y="872"/>
                  </a:lnTo>
                  <a:lnTo>
                    <a:pt x="1776" y="883"/>
                  </a:lnTo>
                  <a:lnTo>
                    <a:pt x="1767" y="890"/>
                  </a:lnTo>
                  <a:lnTo>
                    <a:pt x="1761" y="903"/>
                  </a:lnTo>
                  <a:lnTo>
                    <a:pt x="1750" y="910"/>
                  </a:lnTo>
                  <a:lnTo>
                    <a:pt x="1734" y="922"/>
                  </a:lnTo>
                  <a:lnTo>
                    <a:pt x="1716" y="930"/>
                  </a:lnTo>
                  <a:lnTo>
                    <a:pt x="1693" y="939"/>
                  </a:lnTo>
                  <a:lnTo>
                    <a:pt x="1660" y="954"/>
                  </a:lnTo>
                  <a:lnTo>
                    <a:pt x="1625" y="955"/>
                  </a:lnTo>
                  <a:lnTo>
                    <a:pt x="1580" y="960"/>
                  </a:lnTo>
                  <a:lnTo>
                    <a:pt x="1531" y="960"/>
                  </a:lnTo>
                  <a:lnTo>
                    <a:pt x="1468" y="960"/>
                  </a:lnTo>
                  <a:lnTo>
                    <a:pt x="1403" y="960"/>
                  </a:lnTo>
                  <a:lnTo>
                    <a:pt x="1382" y="960"/>
                  </a:lnTo>
                  <a:lnTo>
                    <a:pt x="1367" y="960"/>
                  </a:lnTo>
                  <a:lnTo>
                    <a:pt x="1338" y="960"/>
                  </a:lnTo>
                  <a:lnTo>
                    <a:pt x="1309" y="955"/>
                  </a:lnTo>
                  <a:lnTo>
                    <a:pt x="1282" y="955"/>
                  </a:lnTo>
                  <a:lnTo>
                    <a:pt x="1241" y="954"/>
                  </a:lnTo>
                  <a:lnTo>
                    <a:pt x="1205" y="951"/>
                  </a:lnTo>
                  <a:lnTo>
                    <a:pt x="1164" y="939"/>
                  </a:lnTo>
                  <a:lnTo>
                    <a:pt x="1128" y="933"/>
                  </a:lnTo>
                  <a:lnTo>
                    <a:pt x="1089" y="925"/>
                  </a:lnTo>
                  <a:lnTo>
                    <a:pt x="1057" y="915"/>
                  </a:lnTo>
                  <a:lnTo>
                    <a:pt x="1019" y="903"/>
                  </a:lnTo>
                  <a:lnTo>
                    <a:pt x="991" y="887"/>
                  </a:lnTo>
                  <a:lnTo>
                    <a:pt x="968" y="869"/>
                  </a:lnTo>
                  <a:lnTo>
                    <a:pt x="951" y="848"/>
                  </a:lnTo>
                  <a:lnTo>
                    <a:pt x="951" y="839"/>
                  </a:lnTo>
                  <a:lnTo>
                    <a:pt x="951" y="827"/>
                  </a:lnTo>
                  <a:lnTo>
                    <a:pt x="958" y="810"/>
                  </a:lnTo>
                  <a:lnTo>
                    <a:pt x="958" y="789"/>
                  </a:lnTo>
                  <a:lnTo>
                    <a:pt x="961" y="770"/>
                  </a:lnTo>
                  <a:lnTo>
                    <a:pt x="964" y="746"/>
                  </a:lnTo>
                  <a:lnTo>
                    <a:pt x="964" y="717"/>
                  </a:lnTo>
                  <a:lnTo>
                    <a:pt x="968" y="694"/>
                  </a:lnTo>
                  <a:lnTo>
                    <a:pt x="971" y="669"/>
                  </a:lnTo>
                  <a:lnTo>
                    <a:pt x="973" y="641"/>
                  </a:lnTo>
                  <a:lnTo>
                    <a:pt x="977" y="616"/>
                  </a:lnTo>
                  <a:lnTo>
                    <a:pt x="980" y="593"/>
                  </a:lnTo>
                  <a:lnTo>
                    <a:pt x="982" y="570"/>
                  </a:lnTo>
                  <a:lnTo>
                    <a:pt x="986" y="555"/>
                  </a:lnTo>
                  <a:lnTo>
                    <a:pt x="991" y="542"/>
                  </a:lnTo>
                  <a:lnTo>
                    <a:pt x="991" y="531"/>
                  </a:lnTo>
                  <a:lnTo>
                    <a:pt x="986" y="516"/>
                  </a:lnTo>
                  <a:lnTo>
                    <a:pt x="982" y="504"/>
                  </a:lnTo>
                  <a:lnTo>
                    <a:pt x="980" y="489"/>
                  </a:lnTo>
                  <a:lnTo>
                    <a:pt x="977" y="477"/>
                  </a:lnTo>
                  <a:lnTo>
                    <a:pt x="971" y="465"/>
                  </a:lnTo>
                  <a:lnTo>
                    <a:pt x="968" y="450"/>
                  </a:lnTo>
                  <a:lnTo>
                    <a:pt x="961" y="433"/>
                  </a:lnTo>
                  <a:lnTo>
                    <a:pt x="958" y="424"/>
                  </a:lnTo>
                  <a:lnTo>
                    <a:pt x="951" y="413"/>
                  </a:lnTo>
                  <a:lnTo>
                    <a:pt x="945" y="406"/>
                  </a:lnTo>
                  <a:lnTo>
                    <a:pt x="941" y="391"/>
                  </a:lnTo>
                  <a:lnTo>
                    <a:pt x="933" y="388"/>
                  </a:lnTo>
                  <a:lnTo>
                    <a:pt x="927" y="376"/>
                  </a:lnTo>
                  <a:lnTo>
                    <a:pt x="918" y="376"/>
                  </a:lnTo>
                  <a:lnTo>
                    <a:pt x="917" y="371"/>
                  </a:lnTo>
                  <a:lnTo>
                    <a:pt x="847" y="371"/>
                  </a:lnTo>
                  <a:lnTo>
                    <a:pt x="843" y="376"/>
                  </a:lnTo>
                  <a:lnTo>
                    <a:pt x="841" y="376"/>
                  </a:lnTo>
                  <a:lnTo>
                    <a:pt x="837" y="388"/>
                  </a:lnTo>
                  <a:lnTo>
                    <a:pt x="834" y="391"/>
                  </a:lnTo>
                  <a:lnTo>
                    <a:pt x="826" y="406"/>
                  </a:lnTo>
                  <a:lnTo>
                    <a:pt x="822" y="413"/>
                  </a:lnTo>
                  <a:lnTo>
                    <a:pt x="813" y="424"/>
                  </a:lnTo>
                  <a:lnTo>
                    <a:pt x="811" y="433"/>
                  </a:lnTo>
                  <a:lnTo>
                    <a:pt x="805" y="450"/>
                  </a:lnTo>
                  <a:lnTo>
                    <a:pt x="800" y="465"/>
                  </a:lnTo>
                  <a:lnTo>
                    <a:pt x="799" y="477"/>
                  </a:lnTo>
                  <a:lnTo>
                    <a:pt x="794" y="489"/>
                  </a:lnTo>
                  <a:lnTo>
                    <a:pt x="790" y="504"/>
                  </a:lnTo>
                  <a:lnTo>
                    <a:pt x="790" y="516"/>
                  </a:lnTo>
                  <a:lnTo>
                    <a:pt x="790" y="531"/>
                  </a:lnTo>
                  <a:lnTo>
                    <a:pt x="790" y="542"/>
                  </a:lnTo>
                  <a:lnTo>
                    <a:pt x="790" y="555"/>
                  </a:lnTo>
                  <a:lnTo>
                    <a:pt x="790" y="570"/>
                  </a:lnTo>
                  <a:lnTo>
                    <a:pt x="790" y="593"/>
                  </a:lnTo>
                  <a:lnTo>
                    <a:pt x="790" y="616"/>
                  </a:lnTo>
                  <a:lnTo>
                    <a:pt x="794" y="641"/>
                  </a:lnTo>
                  <a:lnTo>
                    <a:pt x="799" y="669"/>
                  </a:lnTo>
                  <a:lnTo>
                    <a:pt x="805" y="717"/>
                  </a:lnTo>
                  <a:lnTo>
                    <a:pt x="805" y="746"/>
                  </a:lnTo>
                  <a:lnTo>
                    <a:pt x="811" y="770"/>
                  </a:lnTo>
                  <a:lnTo>
                    <a:pt x="813" y="789"/>
                  </a:lnTo>
                  <a:lnTo>
                    <a:pt x="813" y="810"/>
                  </a:lnTo>
                  <a:lnTo>
                    <a:pt x="817" y="827"/>
                  </a:lnTo>
                  <a:lnTo>
                    <a:pt x="822" y="839"/>
                  </a:lnTo>
                  <a:lnTo>
                    <a:pt x="822" y="848"/>
                  </a:lnTo>
                  <a:lnTo>
                    <a:pt x="825" y="848"/>
                  </a:lnTo>
                  <a:lnTo>
                    <a:pt x="805" y="869"/>
                  </a:lnTo>
                  <a:lnTo>
                    <a:pt x="782" y="887"/>
                  </a:lnTo>
                  <a:lnTo>
                    <a:pt x="757" y="903"/>
                  </a:lnTo>
                  <a:lnTo>
                    <a:pt x="723" y="915"/>
                  </a:lnTo>
                  <a:lnTo>
                    <a:pt x="686" y="925"/>
                  </a:lnTo>
                  <a:lnTo>
                    <a:pt x="651" y="933"/>
                  </a:lnTo>
                  <a:lnTo>
                    <a:pt x="613" y="939"/>
                  </a:lnTo>
                  <a:lnTo>
                    <a:pt x="571" y="951"/>
                  </a:lnTo>
                  <a:lnTo>
                    <a:pt x="535" y="954"/>
                  </a:lnTo>
                  <a:lnTo>
                    <a:pt x="498" y="955"/>
                  </a:lnTo>
                  <a:lnTo>
                    <a:pt x="464" y="955"/>
                  </a:lnTo>
                  <a:lnTo>
                    <a:pt x="431" y="960"/>
                  </a:lnTo>
                  <a:lnTo>
                    <a:pt x="414" y="960"/>
                  </a:lnTo>
                  <a:lnTo>
                    <a:pt x="393" y="960"/>
                  </a:lnTo>
                  <a:lnTo>
                    <a:pt x="375" y="960"/>
                  </a:lnTo>
                  <a:lnTo>
                    <a:pt x="302" y="960"/>
                  </a:lnTo>
                  <a:lnTo>
                    <a:pt x="245" y="960"/>
                  </a:lnTo>
                  <a:lnTo>
                    <a:pt x="192" y="960"/>
                  </a:lnTo>
                  <a:lnTo>
                    <a:pt x="147" y="955"/>
                  </a:lnTo>
                  <a:lnTo>
                    <a:pt x="110" y="954"/>
                  </a:lnTo>
                  <a:lnTo>
                    <a:pt x="79" y="939"/>
                  </a:lnTo>
                  <a:lnTo>
                    <a:pt x="55" y="930"/>
                  </a:lnTo>
                  <a:lnTo>
                    <a:pt x="35" y="922"/>
                  </a:lnTo>
                  <a:lnTo>
                    <a:pt x="21" y="910"/>
                  </a:lnTo>
                  <a:lnTo>
                    <a:pt x="9" y="903"/>
                  </a:lnTo>
                  <a:lnTo>
                    <a:pt x="2" y="890"/>
                  </a:lnTo>
                  <a:lnTo>
                    <a:pt x="0" y="883"/>
                  </a:lnTo>
                  <a:lnTo>
                    <a:pt x="0" y="872"/>
                  </a:lnTo>
                  <a:lnTo>
                    <a:pt x="0" y="868"/>
                  </a:lnTo>
                  <a:lnTo>
                    <a:pt x="0" y="863"/>
                  </a:lnTo>
                  <a:lnTo>
                    <a:pt x="17" y="809"/>
                  </a:lnTo>
                  <a:lnTo>
                    <a:pt x="39" y="755"/>
                  </a:lnTo>
                  <a:lnTo>
                    <a:pt x="73" y="715"/>
                  </a:lnTo>
                  <a:lnTo>
                    <a:pt x="110" y="684"/>
                  </a:lnTo>
                  <a:lnTo>
                    <a:pt x="154" y="659"/>
                  </a:lnTo>
                  <a:lnTo>
                    <a:pt x="201" y="643"/>
                  </a:lnTo>
                  <a:lnTo>
                    <a:pt x="252" y="635"/>
                  </a:lnTo>
                  <a:lnTo>
                    <a:pt x="302" y="628"/>
                  </a:lnTo>
                  <a:lnTo>
                    <a:pt x="357" y="628"/>
                  </a:lnTo>
                  <a:lnTo>
                    <a:pt x="405" y="628"/>
                  </a:lnTo>
                  <a:lnTo>
                    <a:pt x="453" y="635"/>
                  </a:lnTo>
                  <a:lnTo>
                    <a:pt x="489" y="638"/>
                  </a:lnTo>
                  <a:lnTo>
                    <a:pt x="529" y="643"/>
                  </a:lnTo>
                  <a:lnTo>
                    <a:pt x="556" y="647"/>
                  </a:lnTo>
                  <a:lnTo>
                    <a:pt x="577" y="650"/>
                  </a:lnTo>
                  <a:lnTo>
                    <a:pt x="585" y="650"/>
                  </a:lnTo>
                  <a:lnTo>
                    <a:pt x="588" y="650"/>
                  </a:lnTo>
                  <a:lnTo>
                    <a:pt x="594" y="643"/>
                  </a:lnTo>
                  <a:lnTo>
                    <a:pt x="598" y="638"/>
                  </a:lnTo>
                  <a:lnTo>
                    <a:pt x="606" y="628"/>
                  </a:lnTo>
                  <a:lnTo>
                    <a:pt x="613" y="619"/>
                  </a:lnTo>
                  <a:lnTo>
                    <a:pt x="616" y="611"/>
                  </a:lnTo>
                  <a:lnTo>
                    <a:pt x="627" y="596"/>
                  </a:lnTo>
                  <a:lnTo>
                    <a:pt x="633" y="581"/>
                  </a:lnTo>
                  <a:lnTo>
                    <a:pt x="639" y="569"/>
                  </a:lnTo>
                  <a:lnTo>
                    <a:pt x="645" y="554"/>
                  </a:lnTo>
                  <a:lnTo>
                    <a:pt x="651" y="537"/>
                  </a:lnTo>
                  <a:lnTo>
                    <a:pt x="659" y="530"/>
                  </a:lnTo>
                  <a:lnTo>
                    <a:pt x="662" y="516"/>
                  </a:lnTo>
                  <a:lnTo>
                    <a:pt x="665" y="505"/>
                  </a:lnTo>
                  <a:lnTo>
                    <a:pt x="666" y="498"/>
                  </a:lnTo>
                  <a:lnTo>
                    <a:pt x="669" y="495"/>
                  </a:lnTo>
                  <a:lnTo>
                    <a:pt x="674" y="474"/>
                  </a:lnTo>
                  <a:lnTo>
                    <a:pt x="672" y="442"/>
                  </a:lnTo>
                  <a:lnTo>
                    <a:pt x="669" y="409"/>
                  </a:lnTo>
                  <a:lnTo>
                    <a:pt x="662" y="376"/>
                  </a:lnTo>
                  <a:lnTo>
                    <a:pt x="651" y="336"/>
                  </a:lnTo>
                  <a:lnTo>
                    <a:pt x="639" y="296"/>
                  </a:lnTo>
                  <a:lnTo>
                    <a:pt x="627" y="252"/>
                  </a:lnTo>
                  <a:lnTo>
                    <a:pt x="610" y="211"/>
                  </a:lnTo>
                  <a:lnTo>
                    <a:pt x="594" y="173"/>
                  </a:lnTo>
                  <a:lnTo>
                    <a:pt x="579" y="134"/>
                  </a:lnTo>
                  <a:lnTo>
                    <a:pt x="565" y="93"/>
                  </a:lnTo>
                  <a:lnTo>
                    <a:pt x="551" y="66"/>
                  </a:lnTo>
                  <a:lnTo>
                    <a:pt x="535" y="42"/>
                  </a:lnTo>
                  <a:lnTo>
                    <a:pt x="527" y="21"/>
                  </a:lnTo>
                  <a:lnTo>
                    <a:pt x="520" y="3"/>
                  </a:lnTo>
                  <a:lnTo>
                    <a:pt x="517" y="0"/>
                  </a:lnTo>
                  <a:lnTo>
                    <a:pt x="12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6"/>
            <p:cNvSpPr>
              <a:spLocks/>
            </p:cNvSpPr>
            <p:nvPr/>
          </p:nvSpPr>
          <p:spPr bwMode="auto">
            <a:xfrm>
              <a:off x="3878" y="2723"/>
              <a:ext cx="279" cy="189"/>
            </a:xfrm>
            <a:custGeom>
              <a:avLst/>
              <a:gdLst>
                <a:gd name="T0" fmla="*/ 1 w 557"/>
                <a:gd name="T1" fmla="*/ 1 h 377"/>
                <a:gd name="T2" fmla="*/ 1 w 557"/>
                <a:gd name="T3" fmla="*/ 1 h 377"/>
                <a:gd name="T4" fmla="*/ 1 w 557"/>
                <a:gd name="T5" fmla="*/ 1 h 377"/>
                <a:gd name="T6" fmla="*/ 1 w 557"/>
                <a:gd name="T7" fmla="*/ 1 h 377"/>
                <a:gd name="T8" fmla="*/ 1 w 557"/>
                <a:gd name="T9" fmla="*/ 1 h 377"/>
                <a:gd name="T10" fmla="*/ 1 w 557"/>
                <a:gd name="T11" fmla="*/ 1 h 377"/>
                <a:gd name="T12" fmla="*/ 1 w 557"/>
                <a:gd name="T13" fmla="*/ 1 h 377"/>
                <a:gd name="T14" fmla="*/ 1 w 557"/>
                <a:gd name="T15" fmla="*/ 1 h 377"/>
                <a:gd name="T16" fmla="*/ 1 w 557"/>
                <a:gd name="T17" fmla="*/ 1 h 377"/>
                <a:gd name="T18" fmla="*/ 1 w 557"/>
                <a:gd name="T19" fmla="*/ 1 h 377"/>
                <a:gd name="T20" fmla="*/ 1 w 557"/>
                <a:gd name="T21" fmla="*/ 1 h 377"/>
                <a:gd name="T22" fmla="*/ 1 w 557"/>
                <a:gd name="T23" fmla="*/ 1 h 377"/>
                <a:gd name="T24" fmla="*/ 1 w 557"/>
                <a:gd name="T25" fmla="*/ 1 h 377"/>
                <a:gd name="T26" fmla="*/ 1 w 557"/>
                <a:gd name="T27" fmla="*/ 1 h 377"/>
                <a:gd name="T28" fmla="*/ 1 w 557"/>
                <a:gd name="T29" fmla="*/ 1 h 377"/>
                <a:gd name="T30" fmla="*/ 1 w 557"/>
                <a:gd name="T31" fmla="*/ 1 h 377"/>
                <a:gd name="T32" fmla="*/ 1 w 557"/>
                <a:gd name="T33" fmla="*/ 1 h 377"/>
                <a:gd name="T34" fmla="*/ 1 w 557"/>
                <a:gd name="T35" fmla="*/ 1 h 377"/>
                <a:gd name="T36" fmla="*/ 1 w 557"/>
                <a:gd name="T37" fmla="*/ 1 h 377"/>
                <a:gd name="T38" fmla="*/ 1 w 557"/>
                <a:gd name="T39" fmla="*/ 1 h 377"/>
                <a:gd name="T40" fmla="*/ 1 w 557"/>
                <a:gd name="T41" fmla="*/ 1 h 377"/>
                <a:gd name="T42" fmla="*/ 1 w 557"/>
                <a:gd name="T43" fmla="*/ 1 h 377"/>
                <a:gd name="T44" fmla="*/ 1 w 557"/>
                <a:gd name="T45" fmla="*/ 1 h 377"/>
                <a:gd name="T46" fmla="*/ 1 w 557"/>
                <a:gd name="T47" fmla="*/ 1 h 377"/>
                <a:gd name="T48" fmla="*/ 1 w 557"/>
                <a:gd name="T49" fmla="*/ 1 h 377"/>
                <a:gd name="T50" fmla="*/ 1 w 557"/>
                <a:gd name="T51" fmla="*/ 1 h 377"/>
                <a:gd name="T52" fmla="*/ 1 w 557"/>
                <a:gd name="T53" fmla="*/ 1 h 377"/>
                <a:gd name="T54" fmla="*/ 1 w 557"/>
                <a:gd name="T55" fmla="*/ 1 h 377"/>
                <a:gd name="T56" fmla="*/ 1 w 557"/>
                <a:gd name="T57" fmla="*/ 1 h 377"/>
                <a:gd name="T58" fmla="*/ 1 w 557"/>
                <a:gd name="T59" fmla="*/ 1 h 377"/>
                <a:gd name="T60" fmla="*/ 1 w 557"/>
                <a:gd name="T61" fmla="*/ 1 h 377"/>
                <a:gd name="T62" fmla="*/ 1 w 557"/>
                <a:gd name="T63" fmla="*/ 1 h 377"/>
                <a:gd name="T64" fmla="*/ 1 w 557"/>
                <a:gd name="T65" fmla="*/ 1 h 377"/>
                <a:gd name="T66" fmla="*/ 1 w 557"/>
                <a:gd name="T67" fmla="*/ 1 h 377"/>
                <a:gd name="T68" fmla="*/ 1 w 557"/>
                <a:gd name="T69" fmla="*/ 1 h 377"/>
                <a:gd name="T70" fmla="*/ 1 w 557"/>
                <a:gd name="T71" fmla="*/ 1 h 377"/>
                <a:gd name="T72" fmla="*/ 1 w 557"/>
                <a:gd name="T73" fmla="*/ 1 h 377"/>
                <a:gd name="T74" fmla="*/ 0 w 557"/>
                <a:gd name="T75" fmla="*/ 1 h 377"/>
                <a:gd name="T76" fmla="*/ 1 w 557"/>
                <a:gd name="T77" fmla="*/ 1 h 377"/>
                <a:gd name="T78" fmla="*/ 1 w 557"/>
                <a:gd name="T79" fmla="*/ 1 h 377"/>
                <a:gd name="T80" fmla="*/ 1 w 557"/>
                <a:gd name="T81" fmla="*/ 1 h 377"/>
                <a:gd name="T82" fmla="*/ 1 w 557"/>
                <a:gd name="T83" fmla="*/ 1 h 377"/>
                <a:gd name="T84" fmla="*/ 1 w 557"/>
                <a:gd name="T85" fmla="*/ 1 h 377"/>
                <a:gd name="T86" fmla="*/ 1 w 557"/>
                <a:gd name="T87" fmla="*/ 1 h 377"/>
                <a:gd name="T88" fmla="*/ 1 w 557"/>
                <a:gd name="T89" fmla="*/ 1 h 377"/>
                <a:gd name="T90" fmla="*/ 1 w 557"/>
                <a:gd name="T91" fmla="*/ 1 h 377"/>
                <a:gd name="T92" fmla="*/ 1 w 557"/>
                <a:gd name="T93" fmla="*/ 1 h 377"/>
                <a:gd name="T94" fmla="*/ 1 w 557"/>
                <a:gd name="T95" fmla="*/ 1 h 377"/>
                <a:gd name="T96" fmla="*/ 1 w 557"/>
                <a:gd name="T97" fmla="*/ 1 h 37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7" h="377">
                  <a:moveTo>
                    <a:pt x="346" y="306"/>
                  </a:moveTo>
                  <a:lnTo>
                    <a:pt x="356" y="318"/>
                  </a:lnTo>
                  <a:lnTo>
                    <a:pt x="365" y="336"/>
                  </a:lnTo>
                  <a:lnTo>
                    <a:pt x="380" y="345"/>
                  </a:lnTo>
                  <a:lnTo>
                    <a:pt x="390" y="356"/>
                  </a:lnTo>
                  <a:lnTo>
                    <a:pt x="402" y="364"/>
                  </a:lnTo>
                  <a:lnTo>
                    <a:pt x="415" y="370"/>
                  </a:lnTo>
                  <a:lnTo>
                    <a:pt x="427" y="374"/>
                  </a:lnTo>
                  <a:lnTo>
                    <a:pt x="438" y="377"/>
                  </a:lnTo>
                  <a:lnTo>
                    <a:pt x="451" y="377"/>
                  </a:lnTo>
                  <a:lnTo>
                    <a:pt x="464" y="377"/>
                  </a:lnTo>
                  <a:lnTo>
                    <a:pt x="473" y="377"/>
                  </a:lnTo>
                  <a:lnTo>
                    <a:pt x="486" y="377"/>
                  </a:lnTo>
                  <a:lnTo>
                    <a:pt x="489" y="377"/>
                  </a:lnTo>
                  <a:lnTo>
                    <a:pt x="495" y="377"/>
                  </a:lnTo>
                  <a:lnTo>
                    <a:pt x="497" y="377"/>
                  </a:lnTo>
                  <a:lnTo>
                    <a:pt x="498" y="377"/>
                  </a:lnTo>
                  <a:lnTo>
                    <a:pt x="519" y="374"/>
                  </a:lnTo>
                  <a:lnTo>
                    <a:pt x="535" y="365"/>
                  </a:lnTo>
                  <a:lnTo>
                    <a:pt x="548" y="353"/>
                  </a:lnTo>
                  <a:lnTo>
                    <a:pt x="554" y="338"/>
                  </a:lnTo>
                  <a:lnTo>
                    <a:pt x="557" y="318"/>
                  </a:lnTo>
                  <a:lnTo>
                    <a:pt x="557" y="294"/>
                  </a:lnTo>
                  <a:lnTo>
                    <a:pt x="554" y="274"/>
                  </a:lnTo>
                  <a:lnTo>
                    <a:pt x="548" y="246"/>
                  </a:lnTo>
                  <a:lnTo>
                    <a:pt x="541" y="225"/>
                  </a:lnTo>
                  <a:lnTo>
                    <a:pt x="533" y="199"/>
                  </a:lnTo>
                  <a:lnTo>
                    <a:pt x="527" y="179"/>
                  </a:lnTo>
                  <a:lnTo>
                    <a:pt x="519" y="158"/>
                  </a:lnTo>
                  <a:lnTo>
                    <a:pt x="509" y="140"/>
                  </a:lnTo>
                  <a:lnTo>
                    <a:pt x="503" y="126"/>
                  </a:lnTo>
                  <a:lnTo>
                    <a:pt x="498" y="120"/>
                  </a:lnTo>
                  <a:lnTo>
                    <a:pt x="498" y="119"/>
                  </a:lnTo>
                  <a:lnTo>
                    <a:pt x="473" y="78"/>
                  </a:lnTo>
                  <a:lnTo>
                    <a:pt x="448" y="49"/>
                  </a:lnTo>
                  <a:lnTo>
                    <a:pt x="427" y="22"/>
                  </a:lnTo>
                  <a:lnTo>
                    <a:pt x="409" y="13"/>
                  </a:lnTo>
                  <a:lnTo>
                    <a:pt x="390" y="4"/>
                  </a:lnTo>
                  <a:lnTo>
                    <a:pt x="374" y="0"/>
                  </a:lnTo>
                  <a:lnTo>
                    <a:pt x="362" y="3"/>
                  </a:lnTo>
                  <a:lnTo>
                    <a:pt x="346" y="4"/>
                  </a:lnTo>
                  <a:lnTo>
                    <a:pt x="338" y="15"/>
                  </a:lnTo>
                  <a:lnTo>
                    <a:pt x="323" y="22"/>
                  </a:lnTo>
                  <a:lnTo>
                    <a:pt x="316" y="37"/>
                  </a:lnTo>
                  <a:lnTo>
                    <a:pt x="311" y="43"/>
                  </a:lnTo>
                  <a:lnTo>
                    <a:pt x="303" y="49"/>
                  </a:lnTo>
                  <a:lnTo>
                    <a:pt x="303" y="62"/>
                  </a:lnTo>
                  <a:lnTo>
                    <a:pt x="299" y="68"/>
                  </a:lnTo>
                  <a:lnTo>
                    <a:pt x="287" y="81"/>
                  </a:lnTo>
                  <a:lnTo>
                    <a:pt x="287" y="78"/>
                  </a:lnTo>
                  <a:lnTo>
                    <a:pt x="285" y="75"/>
                  </a:lnTo>
                  <a:lnTo>
                    <a:pt x="284" y="63"/>
                  </a:lnTo>
                  <a:lnTo>
                    <a:pt x="281" y="54"/>
                  </a:lnTo>
                  <a:lnTo>
                    <a:pt x="272" y="48"/>
                  </a:lnTo>
                  <a:lnTo>
                    <a:pt x="267" y="37"/>
                  </a:lnTo>
                  <a:lnTo>
                    <a:pt x="258" y="22"/>
                  </a:lnTo>
                  <a:lnTo>
                    <a:pt x="246" y="15"/>
                  </a:lnTo>
                  <a:lnTo>
                    <a:pt x="234" y="7"/>
                  </a:lnTo>
                  <a:lnTo>
                    <a:pt x="223" y="4"/>
                  </a:lnTo>
                  <a:lnTo>
                    <a:pt x="207" y="4"/>
                  </a:lnTo>
                  <a:lnTo>
                    <a:pt x="189" y="15"/>
                  </a:lnTo>
                  <a:lnTo>
                    <a:pt x="163" y="22"/>
                  </a:lnTo>
                  <a:lnTo>
                    <a:pt x="143" y="48"/>
                  </a:lnTo>
                  <a:lnTo>
                    <a:pt x="115" y="69"/>
                  </a:lnTo>
                  <a:lnTo>
                    <a:pt x="88" y="105"/>
                  </a:lnTo>
                  <a:lnTo>
                    <a:pt x="88" y="108"/>
                  </a:lnTo>
                  <a:lnTo>
                    <a:pt x="80" y="117"/>
                  </a:lnTo>
                  <a:lnTo>
                    <a:pt x="69" y="126"/>
                  </a:lnTo>
                  <a:lnTo>
                    <a:pt x="62" y="143"/>
                  </a:lnTo>
                  <a:lnTo>
                    <a:pt x="54" y="161"/>
                  </a:lnTo>
                  <a:lnTo>
                    <a:pt x="42" y="184"/>
                  </a:lnTo>
                  <a:lnTo>
                    <a:pt x="32" y="207"/>
                  </a:lnTo>
                  <a:lnTo>
                    <a:pt x="21" y="229"/>
                  </a:lnTo>
                  <a:lnTo>
                    <a:pt x="9" y="252"/>
                  </a:lnTo>
                  <a:lnTo>
                    <a:pt x="4" y="276"/>
                  </a:lnTo>
                  <a:lnTo>
                    <a:pt x="0" y="296"/>
                  </a:lnTo>
                  <a:lnTo>
                    <a:pt x="0" y="318"/>
                  </a:lnTo>
                  <a:lnTo>
                    <a:pt x="6" y="338"/>
                  </a:lnTo>
                  <a:lnTo>
                    <a:pt x="14" y="347"/>
                  </a:lnTo>
                  <a:lnTo>
                    <a:pt x="32" y="359"/>
                  </a:lnTo>
                  <a:lnTo>
                    <a:pt x="50" y="365"/>
                  </a:lnTo>
                  <a:lnTo>
                    <a:pt x="54" y="365"/>
                  </a:lnTo>
                  <a:lnTo>
                    <a:pt x="56" y="365"/>
                  </a:lnTo>
                  <a:lnTo>
                    <a:pt x="62" y="367"/>
                  </a:lnTo>
                  <a:lnTo>
                    <a:pt x="68" y="367"/>
                  </a:lnTo>
                  <a:lnTo>
                    <a:pt x="78" y="370"/>
                  </a:lnTo>
                  <a:lnTo>
                    <a:pt x="88" y="373"/>
                  </a:lnTo>
                  <a:lnTo>
                    <a:pt x="98" y="373"/>
                  </a:lnTo>
                  <a:lnTo>
                    <a:pt x="109" y="370"/>
                  </a:lnTo>
                  <a:lnTo>
                    <a:pt x="125" y="367"/>
                  </a:lnTo>
                  <a:lnTo>
                    <a:pt x="137" y="365"/>
                  </a:lnTo>
                  <a:lnTo>
                    <a:pt x="152" y="359"/>
                  </a:lnTo>
                  <a:lnTo>
                    <a:pt x="163" y="353"/>
                  </a:lnTo>
                  <a:lnTo>
                    <a:pt x="181" y="345"/>
                  </a:lnTo>
                  <a:lnTo>
                    <a:pt x="193" y="336"/>
                  </a:lnTo>
                  <a:lnTo>
                    <a:pt x="207" y="318"/>
                  </a:lnTo>
                  <a:lnTo>
                    <a:pt x="219" y="306"/>
                  </a:lnTo>
                  <a:lnTo>
                    <a:pt x="346" y="3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27"/>
            <p:cNvSpPr>
              <a:spLocks/>
            </p:cNvSpPr>
            <p:nvPr/>
          </p:nvSpPr>
          <p:spPr bwMode="auto">
            <a:xfrm>
              <a:off x="3878" y="2723"/>
              <a:ext cx="279" cy="189"/>
            </a:xfrm>
            <a:custGeom>
              <a:avLst/>
              <a:gdLst>
                <a:gd name="T0" fmla="*/ 1 w 557"/>
                <a:gd name="T1" fmla="*/ 1 h 377"/>
                <a:gd name="T2" fmla="*/ 1 w 557"/>
                <a:gd name="T3" fmla="*/ 1 h 377"/>
                <a:gd name="T4" fmla="*/ 1 w 557"/>
                <a:gd name="T5" fmla="*/ 1 h 377"/>
                <a:gd name="T6" fmla="*/ 1 w 557"/>
                <a:gd name="T7" fmla="*/ 1 h 377"/>
                <a:gd name="T8" fmla="*/ 1 w 557"/>
                <a:gd name="T9" fmla="*/ 1 h 377"/>
                <a:gd name="T10" fmla="*/ 1 w 557"/>
                <a:gd name="T11" fmla="*/ 1 h 377"/>
                <a:gd name="T12" fmla="*/ 1 w 557"/>
                <a:gd name="T13" fmla="*/ 1 h 377"/>
                <a:gd name="T14" fmla="*/ 1 w 557"/>
                <a:gd name="T15" fmla="*/ 1 h 377"/>
                <a:gd name="T16" fmla="*/ 1 w 557"/>
                <a:gd name="T17" fmla="*/ 1 h 377"/>
                <a:gd name="T18" fmla="*/ 1 w 557"/>
                <a:gd name="T19" fmla="*/ 1 h 377"/>
                <a:gd name="T20" fmla="*/ 1 w 557"/>
                <a:gd name="T21" fmla="*/ 1 h 377"/>
                <a:gd name="T22" fmla="*/ 1 w 557"/>
                <a:gd name="T23" fmla="*/ 1 h 377"/>
                <a:gd name="T24" fmla="*/ 1 w 557"/>
                <a:gd name="T25" fmla="*/ 1 h 377"/>
                <a:gd name="T26" fmla="*/ 1 w 557"/>
                <a:gd name="T27" fmla="*/ 1 h 377"/>
                <a:gd name="T28" fmla="*/ 1 w 557"/>
                <a:gd name="T29" fmla="*/ 1 h 377"/>
                <a:gd name="T30" fmla="*/ 1 w 557"/>
                <a:gd name="T31" fmla="*/ 1 h 377"/>
                <a:gd name="T32" fmla="*/ 1 w 557"/>
                <a:gd name="T33" fmla="*/ 1 h 377"/>
                <a:gd name="T34" fmla="*/ 1 w 557"/>
                <a:gd name="T35" fmla="*/ 1 h 377"/>
                <a:gd name="T36" fmla="*/ 1 w 557"/>
                <a:gd name="T37" fmla="*/ 1 h 377"/>
                <a:gd name="T38" fmla="*/ 1 w 557"/>
                <a:gd name="T39" fmla="*/ 1 h 377"/>
                <a:gd name="T40" fmla="*/ 1 w 557"/>
                <a:gd name="T41" fmla="*/ 1 h 377"/>
                <a:gd name="T42" fmla="*/ 1 w 557"/>
                <a:gd name="T43" fmla="*/ 1 h 377"/>
                <a:gd name="T44" fmla="*/ 1 w 557"/>
                <a:gd name="T45" fmla="*/ 1 h 377"/>
                <a:gd name="T46" fmla="*/ 1 w 557"/>
                <a:gd name="T47" fmla="*/ 1 h 377"/>
                <a:gd name="T48" fmla="*/ 1 w 557"/>
                <a:gd name="T49" fmla="*/ 1 h 377"/>
                <a:gd name="T50" fmla="*/ 1 w 557"/>
                <a:gd name="T51" fmla="*/ 1 h 377"/>
                <a:gd name="T52" fmla="*/ 1 w 557"/>
                <a:gd name="T53" fmla="*/ 1 h 377"/>
                <a:gd name="T54" fmla="*/ 1 w 557"/>
                <a:gd name="T55" fmla="*/ 1 h 377"/>
                <a:gd name="T56" fmla="*/ 1 w 557"/>
                <a:gd name="T57" fmla="*/ 1 h 377"/>
                <a:gd name="T58" fmla="*/ 1 w 557"/>
                <a:gd name="T59" fmla="*/ 1 h 377"/>
                <a:gd name="T60" fmla="*/ 1 w 557"/>
                <a:gd name="T61" fmla="*/ 1 h 377"/>
                <a:gd name="T62" fmla="*/ 1 w 557"/>
                <a:gd name="T63" fmla="*/ 1 h 377"/>
                <a:gd name="T64" fmla="*/ 1 w 557"/>
                <a:gd name="T65" fmla="*/ 1 h 377"/>
                <a:gd name="T66" fmla="*/ 1 w 557"/>
                <a:gd name="T67" fmla="*/ 1 h 377"/>
                <a:gd name="T68" fmla="*/ 1 w 557"/>
                <a:gd name="T69" fmla="*/ 1 h 377"/>
                <a:gd name="T70" fmla="*/ 1 w 557"/>
                <a:gd name="T71" fmla="*/ 1 h 377"/>
                <a:gd name="T72" fmla="*/ 1 w 557"/>
                <a:gd name="T73" fmla="*/ 1 h 377"/>
                <a:gd name="T74" fmla="*/ 0 w 557"/>
                <a:gd name="T75" fmla="*/ 1 h 377"/>
                <a:gd name="T76" fmla="*/ 1 w 557"/>
                <a:gd name="T77" fmla="*/ 1 h 377"/>
                <a:gd name="T78" fmla="*/ 1 w 557"/>
                <a:gd name="T79" fmla="*/ 1 h 377"/>
                <a:gd name="T80" fmla="*/ 1 w 557"/>
                <a:gd name="T81" fmla="*/ 1 h 377"/>
                <a:gd name="T82" fmla="*/ 1 w 557"/>
                <a:gd name="T83" fmla="*/ 1 h 377"/>
                <a:gd name="T84" fmla="*/ 1 w 557"/>
                <a:gd name="T85" fmla="*/ 1 h 377"/>
                <a:gd name="T86" fmla="*/ 1 w 557"/>
                <a:gd name="T87" fmla="*/ 1 h 377"/>
                <a:gd name="T88" fmla="*/ 1 w 557"/>
                <a:gd name="T89" fmla="*/ 1 h 377"/>
                <a:gd name="T90" fmla="*/ 1 w 557"/>
                <a:gd name="T91" fmla="*/ 1 h 377"/>
                <a:gd name="T92" fmla="*/ 1 w 557"/>
                <a:gd name="T93" fmla="*/ 1 h 377"/>
                <a:gd name="T94" fmla="*/ 1 w 557"/>
                <a:gd name="T95" fmla="*/ 1 h 3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57" h="377">
                  <a:moveTo>
                    <a:pt x="346" y="306"/>
                  </a:moveTo>
                  <a:lnTo>
                    <a:pt x="356" y="318"/>
                  </a:lnTo>
                  <a:lnTo>
                    <a:pt x="365" y="336"/>
                  </a:lnTo>
                  <a:lnTo>
                    <a:pt x="380" y="345"/>
                  </a:lnTo>
                  <a:lnTo>
                    <a:pt x="390" y="356"/>
                  </a:lnTo>
                  <a:lnTo>
                    <a:pt x="402" y="364"/>
                  </a:lnTo>
                  <a:lnTo>
                    <a:pt x="415" y="370"/>
                  </a:lnTo>
                  <a:lnTo>
                    <a:pt x="427" y="374"/>
                  </a:lnTo>
                  <a:lnTo>
                    <a:pt x="438" y="377"/>
                  </a:lnTo>
                  <a:lnTo>
                    <a:pt x="451" y="377"/>
                  </a:lnTo>
                  <a:lnTo>
                    <a:pt x="464" y="377"/>
                  </a:lnTo>
                  <a:lnTo>
                    <a:pt x="473" y="377"/>
                  </a:lnTo>
                  <a:lnTo>
                    <a:pt x="486" y="377"/>
                  </a:lnTo>
                  <a:lnTo>
                    <a:pt x="489" y="377"/>
                  </a:lnTo>
                  <a:lnTo>
                    <a:pt x="495" y="377"/>
                  </a:lnTo>
                  <a:lnTo>
                    <a:pt x="497" y="377"/>
                  </a:lnTo>
                  <a:lnTo>
                    <a:pt x="498" y="377"/>
                  </a:lnTo>
                  <a:lnTo>
                    <a:pt x="519" y="374"/>
                  </a:lnTo>
                  <a:lnTo>
                    <a:pt x="535" y="365"/>
                  </a:lnTo>
                  <a:lnTo>
                    <a:pt x="548" y="353"/>
                  </a:lnTo>
                  <a:lnTo>
                    <a:pt x="554" y="338"/>
                  </a:lnTo>
                  <a:lnTo>
                    <a:pt x="557" y="318"/>
                  </a:lnTo>
                  <a:lnTo>
                    <a:pt x="557" y="294"/>
                  </a:lnTo>
                  <a:lnTo>
                    <a:pt x="554" y="274"/>
                  </a:lnTo>
                  <a:lnTo>
                    <a:pt x="548" y="246"/>
                  </a:lnTo>
                  <a:lnTo>
                    <a:pt x="541" y="225"/>
                  </a:lnTo>
                  <a:lnTo>
                    <a:pt x="533" y="199"/>
                  </a:lnTo>
                  <a:lnTo>
                    <a:pt x="527" y="179"/>
                  </a:lnTo>
                  <a:lnTo>
                    <a:pt x="519" y="158"/>
                  </a:lnTo>
                  <a:lnTo>
                    <a:pt x="509" y="140"/>
                  </a:lnTo>
                  <a:lnTo>
                    <a:pt x="503" y="126"/>
                  </a:lnTo>
                  <a:lnTo>
                    <a:pt x="498" y="120"/>
                  </a:lnTo>
                  <a:lnTo>
                    <a:pt x="498" y="119"/>
                  </a:lnTo>
                  <a:lnTo>
                    <a:pt x="473" y="78"/>
                  </a:lnTo>
                  <a:lnTo>
                    <a:pt x="448" y="49"/>
                  </a:lnTo>
                  <a:lnTo>
                    <a:pt x="427" y="22"/>
                  </a:lnTo>
                  <a:lnTo>
                    <a:pt x="409" y="13"/>
                  </a:lnTo>
                  <a:lnTo>
                    <a:pt x="390" y="4"/>
                  </a:lnTo>
                  <a:lnTo>
                    <a:pt x="374" y="0"/>
                  </a:lnTo>
                  <a:lnTo>
                    <a:pt x="362" y="3"/>
                  </a:lnTo>
                  <a:lnTo>
                    <a:pt x="346" y="4"/>
                  </a:lnTo>
                  <a:lnTo>
                    <a:pt x="338" y="15"/>
                  </a:lnTo>
                  <a:lnTo>
                    <a:pt x="323" y="22"/>
                  </a:lnTo>
                  <a:lnTo>
                    <a:pt x="316" y="37"/>
                  </a:lnTo>
                  <a:lnTo>
                    <a:pt x="311" y="43"/>
                  </a:lnTo>
                  <a:lnTo>
                    <a:pt x="303" y="49"/>
                  </a:lnTo>
                  <a:lnTo>
                    <a:pt x="303" y="62"/>
                  </a:lnTo>
                  <a:lnTo>
                    <a:pt x="299" y="68"/>
                  </a:lnTo>
                  <a:lnTo>
                    <a:pt x="287" y="81"/>
                  </a:lnTo>
                  <a:lnTo>
                    <a:pt x="287" y="78"/>
                  </a:lnTo>
                  <a:lnTo>
                    <a:pt x="285" y="75"/>
                  </a:lnTo>
                  <a:lnTo>
                    <a:pt x="284" y="63"/>
                  </a:lnTo>
                  <a:lnTo>
                    <a:pt x="281" y="54"/>
                  </a:lnTo>
                  <a:lnTo>
                    <a:pt x="272" y="48"/>
                  </a:lnTo>
                  <a:lnTo>
                    <a:pt x="267" y="37"/>
                  </a:lnTo>
                  <a:lnTo>
                    <a:pt x="258" y="22"/>
                  </a:lnTo>
                  <a:lnTo>
                    <a:pt x="246" y="15"/>
                  </a:lnTo>
                  <a:lnTo>
                    <a:pt x="234" y="7"/>
                  </a:lnTo>
                  <a:lnTo>
                    <a:pt x="223" y="4"/>
                  </a:lnTo>
                  <a:lnTo>
                    <a:pt x="207" y="4"/>
                  </a:lnTo>
                  <a:lnTo>
                    <a:pt x="189" y="15"/>
                  </a:lnTo>
                  <a:lnTo>
                    <a:pt x="163" y="22"/>
                  </a:lnTo>
                  <a:lnTo>
                    <a:pt x="143" y="48"/>
                  </a:lnTo>
                  <a:lnTo>
                    <a:pt x="115" y="69"/>
                  </a:lnTo>
                  <a:lnTo>
                    <a:pt x="88" y="105"/>
                  </a:lnTo>
                  <a:lnTo>
                    <a:pt x="88" y="108"/>
                  </a:lnTo>
                  <a:lnTo>
                    <a:pt x="80" y="117"/>
                  </a:lnTo>
                  <a:lnTo>
                    <a:pt x="69" y="126"/>
                  </a:lnTo>
                  <a:lnTo>
                    <a:pt x="62" y="143"/>
                  </a:lnTo>
                  <a:lnTo>
                    <a:pt x="54" y="161"/>
                  </a:lnTo>
                  <a:lnTo>
                    <a:pt x="42" y="184"/>
                  </a:lnTo>
                  <a:lnTo>
                    <a:pt x="32" y="207"/>
                  </a:lnTo>
                  <a:lnTo>
                    <a:pt x="21" y="229"/>
                  </a:lnTo>
                  <a:lnTo>
                    <a:pt x="9" y="252"/>
                  </a:lnTo>
                  <a:lnTo>
                    <a:pt x="4" y="276"/>
                  </a:lnTo>
                  <a:lnTo>
                    <a:pt x="0" y="296"/>
                  </a:lnTo>
                  <a:lnTo>
                    <a:pt x="0" y="318"/>
                  </a:lnTo>
                  <a:lnTo>
                    <a:pt x="6" y="338"/>
                  </a:lnTo>
                  <a:lnTo>
                    <a:pt x="14" y="347"/>
                  </a:lnTo>
                  <a:lnTo>
                    <a:pt x="32" y="359"/>
                  </a:lnTo>
                  <a:lnTo>
                    <a:pt x="50" y="365"/>
                  </a:lnTo>
                  <a:lnTo>
                    <a:pt x="54" y="365"/>
                  </a:lnTo>
                  <a:lnTo>
                    <a:pt x="56" y="365"/>
                  </a:lnTo>
                  <a:lnTo>
                    <a:pt x="62" y="367"/>
                  </a:lnTo>
                  <a:lnTo>
                    <a:pt x="68" y="367"/>
                  </a:lnTo>
                  <a:lnTo>
                    <a:pt x="78" y="370"/>
                  </a:lnTo>
                  <a:lnTo>
                    <a:pt x="88" y="373"/>
                  </a:lnTo>
                  <a:lnTo>
                    <a:pt x="98" y="373"/>
                  </a:lnTo>
                  <a:lnTo>
                    <a:pt x="109" y="370"/>
                  </a:lnTo>
                  <a:lnTo>
                    <a:pt x="125" y="367"/>
                  </a:lnTo>
                  <a:lnTo>
                    <a:pt x="137" y="365"/>
                  </a:lnTo>
                  <a:lnTo>
                    <a:pt x="152" y="359"/>
                  </a:lnTo>
                  <a:lnTo>
                    <a:pt x="163" y="353"/>
                  </a:lnTo>
                  <a:lnTo>
                    <a:pt x="181" y="345"/>
                  </a:lnTo>
                  <a:lnTo>
                    <a:pt x="193" y="336"/>
                  </a:lnTo>
                  <a:lnTo>
                    <a:pt x="207" y="318"/>
                  </a:lnTo>
                  <a:lnTo>
                    <a:pt x="219" y="306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28"/>
            <p:cNvSpPr>
              <a:spLocks/>
            </p:cNvSpPr>
            <p:nvPr/>
          </p:nvSpPr>
          <p:spPr bwMode="auto">
            <a:xfrm>
              <a:off x="3646" y="3203"/>
              <a:ext cx="82" cy="142"/>
            </a:xfrm>
            <a:custGeom>
              <a:avLst/>
              <a:gdLst>
                <a:gd name="T0" fmla="*/ 1 w 164"/>
                <a:gd name="T1" fmla="*/ 1 h 282"/>
                <a:gd name="T2" fmla="*/ 0 w 164"/>
                <a:gd name="T3" fmla="*/ 1 h 282"/>
                <a:gd name="T4" fmla="*/ 1 w 164"/>
                <a:gd name="T5" fmla="*/ 1 h 282"/>
                <a:gd name="T6" fmla="*/ 1 w 164"/>
                <a:gd name="T7" fmla="*/ 0 h 282"/>
                <a:gd name="T8" fmla="*/ 1 w 164"/>
                <a:gd name="T9" fmla="*/ 1 h 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4" h="282">
                  <a:moveTo>
                    <a:pt x="23" y="45"/>
                  </a:moveTo>
                  <a:lnTo>
                    <a:pt x="0" y="257"/>
                  </a:lnTo>
                  <a:lnTo>
                    <a:pt x="104" y="282"/>
                  </a:lnTo>
                  <a:lnTo>
                    <a:pt x="164" y="0"/>
                  </a:lnTo>
                  <a:lnTo>
                    <a:pt x="23" y="45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Freeform 29"/>
            <p:cNvSpPr>
              <a:spLocks/>
            </p:cNvSpPr>
            <p:nvPr/>
          </p:nvSpPr>
          <p:spPr bwMode="auto">
            <a:xfrm>
              <a:off x="4341" y="3108"/>
              <a:ext cx="105" cy="149"/>
            </a:xfrm>
            <a:custGeom>
              <a:avLst/>
              <a:gdLst>
                <a:gd name="T0" fmla="*/ 1 w 210"/>
                <a:gd name="T1" fmla="*/ 1 h 297"/>
                <a:gd name="T2" fmla="*/ 0 w 210"/>
                <a:gd name="T3" fmla="*/ 0 h 297"/>
                <a:gd name="T4" fmla="*/ 1 w 210"/>
                <a:gd name="T5" fmla="*/ 0 h 297"/>
                <a:gd name="T6" fmla="*/ 1 w 210"/>
                <a:gd name="T7" fmla="*/ 1 h 297"/>
                <a:gd name="T8" fmla="*/ 1 w 210"/>
                <a:gd name="T9" fmla="*/ 1 h 2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" h="297">
                  <a:moveTo>
                    <a:pt x="107" y="297"/>
                  </a:moveTo>
                  <a:lnTo>
                    <a:pt x="0" y="0"/>
                  </a:lnTo>
                  <a:lnTo>
                    <a:pt x="153" y="0"/>
                  </a:lnTo>
                  <a:lnTo>
                    <a:pt x="210" y="200"/>
                  </a:lnTo>
                  <a:lnTo>
                    <a:pt x="107" y="297"/>
                  </a:lnTo>
                  <a:close/>
                </a:path>
              </a:pathLst>
            </a:custGeom>
            <a:solidFill>
              <a:srgbClr val="FFFFFF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30"/>
            <p:cNvSpPr>
              <a:spLocks/>
            </p:cNvSpPr>
            <p:nvPr/>
          </p:nvSpPr>
          <p:spPr bwMode="auto">
            <a:xfrm>
              <a:off x="3982" y="2801"/>
              <a:ext cx="35" cy="45"/>
            </a:xfrm>
            <a:custGeom>
              <a:avLst/>
              <a:gdLst>
                <a:gd name="T0" fmla="*/ 1 w 69"/>
                <a:gd name="T1" fmla="*/ 1 h 89"/>
                <a:gd name="T2" fmla="*/ 1 w 69"/>
                <a:gd name="T3" fmla="*/ 1 h 89"/>
                <a:gd name="T4" fmla="*/ 1 w 69"/>
                <a:gd name="T5" fmla="*/ 1 h 89"/>
                <a:gd name="T6" fmla="*/ 1 w 69"/>
                <a:gd name="T7" fmla="*/ 1 h 89"/>
                <a:gd name="T8" fmla="*/ 1 w 69"/>
                <a:gd name="T9" fmla="*/ 1 h 89"/>
                <a:gd name="T10" fmla="*/ 1 w 69"/>
                <a:gd name="T11" fmla="*/ 1 h 89"/>
                <a:gd name="T12" fmla="*/ 1 w 69"/>
                <a:gd name="T13" fmla="*/ 1 h 89"/>
                <a:gd name="T14" fmla="*/ 1 w 69"/>
                <a:gd name="T15" fmla="*/ 1 h 89"/>
                <a:gd name="T16" fmla="*/ 1 w 69"/>
                <a:gd name="T17" fmla="*/ 1 h 89"/>
                <a:gd name="T18" fmla="*/ 1 w 69"/>
                <a:gd name="T19" fmla="*/ 1 h 89"/>
                <a:gd name="T20" fmla="*/ 1 w 69"/>
                <a:gd name="T21" fmla="*/ 1 h 89"/>
                <a:gd name="T22" fmla="*/ 1 w 69"/>
                <a:gd name="T23" fmla="*/ 1 h 89"/>
                <a:gd name="T24" fmla="*/ 1 w 69"/>
                <a:gd name="T25" fmla="*/ 1 h 89"/>
                <a:gd name="T26" fmla="*/ 1 w 69"/>
                <a:gd name="T27" fmla="*/ 1 h 89"/>
                <a:gd name="T28" fmla="*/ 1 w 69"/>
                <a:gd name="T29" fmla="*/ 1 h 89"/>
                <a:gd name="T30" fmla="*/ 1 w 69"/>
                <a:gd name="T31" fmla="*/ 1 h 89"/>
                <a:gd name="T32" fmla="*/ 1 w 69"/>
                <a:gd name="T33" fmla="*/ 1 h 89"/>
                <a:gd name="T34" fmla="*/ 1 w 69"/>
                <a:gd name="T35" fmla="*/ 1 h 89"/>
                <a:gd name="T36" fmla="*/ 1 w 69"/>
                <a:gd name="T37" fmla="*/ 1 h 89"/>
                <a:gd name="T38" fmla="*/ 1 w 69"/>
                <a:gd name="T39" fmla="*/ 1 h 89"/>
                <a:gd name="T40" fmla="*/ 1 w 69"/>
                <a:gd name="T41" fmla="*/ 1 h 89"/>
                <a:gd name="T42" fmla="*/ 1 w 69"/>
                <a:gd name="T43" fmla="*/ 1 h 89"/>
                <a:gd name="T44" fmla="*/ 1 w 69"/>
                <a:gd name="T45" fmla="*/ 1 h 89"/>
                <a:gd name="T46" fmla="*/ 1 w 69"/>
                <a:gd name="T47" fmla="*/ 1 h 89"/>
                <a:gd name="T48" fmla="*/ 1 w 69"/>
                <a:gd name="T49" fmla="*/ 1 h 89"/>
                <a:gd name="T50" fmla="*/ 1 w 69"/>
                <a:gd name="T51" fmla="*/ 0 h 89"/>
                <a:gd name="T52" fmla="*/ 1 w 69"/>
                <a:gd name="T53" fmla="*/ 0 h 89"/>
                <a:gd name="T54" fmla="*/ 1 w 69"/>
                <a:gd name="T55" fmla="*/ 0 h 89"/>
                <a:gd name="T56" fmla="*/ 1 w 69"/>
                <a:gd name="T57" fmla="*/ 0 h 89"/>
                <a:gd name="T58" fmla="*/ 1 w 69"/>
                <a:gd name="T59" fmla="*/ 0 h 89"/>
                <a:gd name="T60" fmla="*/ 1 w 69"/>
                <a:gd name="T61" fmla="*/ 0 h 89"/>
                <a:gd name="T62" fmla="*/ 1 w 69"/>
                <a:gd name="T63" fmla="*/ 1 h 89"/>
                <a:gd name="T64" fmla="*/ 1 w 69"/>
                <a:gd name="T65" fmla="*/ 1 h 89"/>
                <a:gd name="T66" fmla="*/ 1 w 69"/>
                <a:gd name="T67" fmla="*/ 1 h 89"/>
                <a:gd name="T68" fmla="*/ 1 w 69"/>
                <a:gd name="T69" fmla="*/ 1 h 89"/>
                <a:gd name="T70" fmla="*/ 1 w 69"/>
                <a:gd name="T71" fmla="*/ 1 h 89"/>
                <a:gd name="T72" fmla="*/ 1 w 69"/>
                <a:gd name="T73" fmla="*/ 1 h 89"/>
                <a:gd name="T74" fmla="*/ 1 w 69"/>
                <a:gd name="T75" fmla="*/ 1 h 89"/>
                <a:gd name="T76" fmla="*/ 1 w 69"/>
                <a:gd name="T77" fmla="*/ 1 h 89"/>
                <a:gd name="T78" fmla="*/ 0 w 69"/>
                <a:gd name="T79" fmla="*/ 1 h 89"/>
                <a:gd name="T80" fmla="*/ 0 w 69"/>
                <a:gd name="T81" fmla="*/ 1 h 89"/>
                <a:gd name="T82" fmla="*/ 0 w 69"/>
                <a:gd name="T83" fmla="*/ 1 h 89"/>
                <a:gd name="T84" fmla="*/ 0 w 69"/>
                <a:gd name="T85" fmla="*/ 1 h 89"/>
                <a:gd name="T86" fmla="*/ 0 w 69"/>
                <a:gd name="T87" fmla="*/ 1 h 89"/>
                <a:gd name="T88" fmla="*/ 0 w 69"/>
                <a:gd name="T89" fmla="*/ 1 h 89"/>
                <a:gd name="T90" fmla="*/ 0 w 69"/>
                <a:gd name="T91" fmla="*/ 1 h 89"/>
                <a:gd name="T92" fmla="*/ 0 w 69"/>
                <a:gd name="T93" fmla="*/ 1 h 89"/>
                <a:gd name="T94" fmla="*/ 1 w 69"/>
                <a:gd name="T95" fmla="*/ 1 h 89"/>
                <a:gd name="T96" fmla="*/ 1 w 69"/>
                <a:gd name="T97" fmla="*/ 1 h 89"/>
                <a:gd name="T98" fmla="*/ 1 w 69"/>
                <a:gd name="T99" fmla="*/ 1 h 89"/>
                <a:gd name="T100" fmla="*/ 1 w 69"/>
                <a:gd name="T101" fmla="*/ 1 h 89"/>
                <a:gd name="T102" fmla="*/ 1 w 69"/>
                <a:gd name="T103" fmla="*/ 1 h 89"/>
                <a:gd name="T104" fmla="*/ 1 w 69"/>
                <a:gd name="T105" fmla="*/ 1 h 89"/>
                <a:gd name="T106" fmla="*/ 1 w 69"/>
                <a:gd name="T107" fmla="*/ 1 h 89"/>
                <a:gd name="T108" fmla="*/ 1 w 69"/>
                <a:gd name="T109" fmla="*/ 1 h 89"/>
                <a:gd name="T110" fmla="*/ 1 w 69"/>
                <a:gd name="T111" fmla="*/ 1 h 89"/>
                <a:gd name="T112" fmla="*/ 1 w 69"/>
                <a:gd name="T113" fmla="*/ 1 h 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9" h="89">
                  <a:moveTo>
                    <a:pt x="33" y="89"/>
                  </a:moveTo>
                  <a:lnTo>
                    <a:pt x="35" y="89"/>
                  </a:lnTo>
                  <a:lnTo>
                    <a:pt x="39" y="89"/>
                  </a:lnTo>
                  <a:lnTo>
                    <a:pt x="47" y="89"/>
                  </a:lnTo>
                  <a:lnTo>
                    <a:pt x="47" y="83"/>
                  </a:lnTo>
                  <a:lnTo>
                    <a:pt x="56" y="79"/>
                  </a:lnTo>
                  <a:lnTo>
                    <a:pt x="59" y="74"/>
                  </a:lnTo>
                  <a:lnTo>
                    <a:pt x="63" y="70"/>
                  </a:lnTo>
                  <a:lnTo>
                    <a:pt x="63" y="64"/>
                  </a:lnTo>
                  <a:lnTo>
                    <a:pt x="63" y="61"/>
                  </a:lnTo>
                  <a:lnTo>
                    <a:pt x="65" y="59"/>
                  </a:lnTo>
                  <a:lnTo>
                    <a:pt x="69" y="58"/>
                  </a:lnTo>
                  <a:lnTo>
                    <a:pt x="69" y="55"/>
                  </a:lnTo>
                  <a:lnTo>
                    <a:pt x="69" y="52"/>
                  </a:lnTo>
                  <a:lnTo>
                    <a:pt x="69" y="45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65" y="32"/>
                  </a:lnTo>
                  <a:lnTo>
                    <a:pt x="63" y="26"/>
                  </a:lnTo>
                  <a:lnTo>
                    <a:pt x="63" y="21"/>
                  </a:lnTo>
                  <a:lnTo>
                    <a:pt x="63" y="18"/>
                  </a:lnTo>
                  <a:lnTo>
                    <a:pt x="59" y="12"/>
                  </a:lnTo>
                  <a:lnTo>
                    <a:pt x="56" y="11"/>
                  </a:lnTo>
                  <a:lnTo>
                    <a:pt x="56" y="6"/>
                  </a:lnTo>
                  <a:lnTo>
                    <a:pt x="47" y="3"/>
                  </a:lnTo>
                  <a:lnTo>
                    <a:pt x="47" y="0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12" y="3"/>
                  </a:lnTo>
                  <a:lnTo>
                    <a:pt x="12" y="6"/>
                  </a:lnTo>
                  <a:lnTo>
                    <a:pt x="12" y="11"/>
                  </a:lnTo>
                  <a:lnTo>
                    <a:pt x="9" y="12"/>
                  </a:lnTo>
                  <a:lnTo>
                    <a:pt x="1" y="18"/>
                  </a:lnTo>
                  <a:lnTo>
                    <a:pt x="1" y="21"/>
                  </a:lnTo>
                  <a:lnTo>
                    <a:pt x="1" y="2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1" y="61"/>
                  </a:lnTo>
                  <a:lnTo>
                    <a:pt x="1" y="64"/>
                  </a:lnTo>
                  <a:lnTo>
                    <a:pt x="1" y="70"/>
                  </a:lnTo>
                  <a:lnTo>
                    <a:pt x="9" y="74"/>
                  </a:lnTo>
                  <a:lnTo>
                    <a:pt x="12" y="74"/>
                  </a:lnTo>
                  <a:lnTo>
                    <a:pt x="12" y="79"/>
                  </a:lnTo>
                  <a:lnTo>
                    <a:pt x="16" y="83"/>
                  </a:lnTo>
                  <a:lnTo>
                    <a:pt x="22" y="89"/>
                  </a:lnTo>
                  <a:lnTo>
                    <a:pt x="27" y="89"/>
                  </a:lnTo>
                  <a:lnTo>
                    <a:pt x="33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Freeform 31"/>
            <p:cNvSpPr>
              <a:spLocks/>
            </p:cNvSpPr>
            <p:nvPr/>
          </p:nvSpPr>
          <p:spPr bwMode="auto">
            <a:xfrm>
              <a:off x="4034" y="2801"/>
              <a:ext cx="35" cy="45"/>
            </a:xfrm>
            <a:custGeom>
              <a:avLst/>
              <a:gdLst>
                <a:gd name="T0" fmla="*/ 1 w 69"/>
                <a:gd name="T1" fmla="*/ 1 h 89"/>
                <a:gd name="T2" fmla="*/ 1 w 69"/>
                <a:gd name="T3" fmla="*/ 1 h 89"/>
                <a:gd name="T4" fmla="*/ 1 w 69"/>
                <a:gd name="T5" fmla="*/ 1 h 89"/>
                <a:gd name="T6" fmla="*/ 1 w 69"/>
                <a:gd name="T7" fmla="*/ 1 h 89"/>
                <a:gd name="T8" fmla="*/ 1 w 69"/>
                <a:gd name="T9" fmla="*/ 1 h 89"/>
                <a:gd name="T10" fmla="*/ 1 w 69"/>
                <a:gd name="T11" fmla="*/ 1 h 89"/>
                <a:gd name="T12" fmla="*/ 1 w 69"/>
                <a:gd name="T13" fmla="*/ 1 h 89"/>
                <a:gd name="T14" fmla="*/ 1 w 69"/>
                <a:gd name="T15" fmla="*/ 1 h 89"/>
                <a:gd name="T16" fmla="*/ 1 w 69"/>
                <a:gd name="T17" fmla="*/ 1 h 89"/>
                <a:gd name="T18" fmla="*/ 1 w 69"/>
                <a:gd name="T19" fmla="*/ 1 h 89"/>
                <a:gd name="T20" fmla="*/ 1 w 69"/>
                <a:gd name="T21" fmla="*/ 1 h 89"/>
                <a:gd name="T22" fmla="*/ 1 w 69"/>
                <a:gd name="T23" fmla="*/ 1 h 89"/>
                <a:gd name="T24" fmla="*/ 1 w 69"/>
                <a:gd name="T25" fmla="*/ 1 h 89"/>
                <a:gd name="T26" fmla="*/ 1 w 69"/>
                <a:gd name="T27" fmla="*/ 1 h 89"/>
                <a:gd name="T28" fmla="*/ 1 w 69"/>
                <a:gd name="T29" fmla="*/ 1 h 89"/>
                <a:gd name="T30" fmla="*/ 1 w 69"/>
                <a:gd name="T31" fmla="*/ 1 h 89"/>
                <a:gd name="T32" fmla="*/ 1 w 69"/>
                <a:gd name="T33" fmla="*/ 1 h 89"/>
                <a:gd name="T34" fmla="*/ 1 w 69"/>
                <a:gd name="T35" fmla="*/ 1 h 89"/>
                <a:gd name="T36" fmla="*/ 1 w 69"/>
                <a:gd name="T37" fmla="*/ 1 h 89"/>
                <a:gd name="T38" fmla="*/ 1 w 69"/>
                <a:gd name="T39" fmla="*/ 1 h 89"/>
                <a:gd name="T40" fmla="*/ 1 w 69"/>
                <a:gd name="T41" fmla="*/ 1 h 89"/>
                <a:gd name="T42" fmla="*/ 1 w 69"/>
                <a:gd name="T43" fmla="*/ 1 h 89"/>
                <a:gd name="T44" fmla="*/ 1 w 69"/>
                <a:gd name="T45" fmla="*/ 1 h 89"/>
                <a:gd name="T46" fmla="*/ 1 w 69"/>
                <a:gd name="T47" fmla="*/ 1 h 89"/>
                <a:gd name="T48" fmla="*/ 1 w 69"/>
                <a:gd name="T49" fmla="*/ 1 h 89"/>
                <a:gd name="T50" fmla="*/ 1 w 69"/>
                <a:gd name="T51" fmla="*/ 0 h 89"/>
                <a:gd name="T52" fmla="*/ 1 w 69"/>
                <a:gd name="T53" fmla="*/ 0 h 89"/>
                <a:gd name="T54" fmla="*/ 1 w 69"/>
                <a:gd name="T55" fmla="*/ 0 h 89"/>
                <a:gd name="T56" fmla="*/ 1 w 69"/>
                <a:gd name="T57" fmla="*/ 0 h 89"/>
                <a:gd name="T58" fmla="*/ 1 w 69"/>
                <a:gd name="T59" fmla="*/ 0 h 89"/>
                <a:gd name="T60" fmla="*/ 1 w 69"/>
                <a:gd name="T61" fmla="*/ 1 h 89"/>
                <a:gd name="T62" fmla="*/ 1 w 69"/>
                <a:gd name="T63" fmla="*/ 1 h 89"/>
                <a:gd name="T64" fmla="*/ 1 w 69"/>
                <a:gd name="T65" fmla="*/ 1 h 89"/>
                <a:gd name="T66" fmla="*/ 1 w 69"/>
                <a:gd name="T67" fmla="*/ 1 h 89"/>
                <a:gd name="T68" fmla="*/ 1 w 69"/>
                <a:gd name="T69" fmla="*/ 1 h 89"/>
                <a:gd name="T70" fmla="*/ 1 w 69"/>
                <a:gd name="T71" fmla="*/ 1 h 89"/>
                <a:gd name="T72" fmla="*/ 1 w 69"/>
                <a:gd name="T73" fmla="*/ 1 h 89"/>
                <a:gd name="T74" fmla="*/ 1 w 69"/>
                <a:gd name="T75" fmla="*/ 1 h 89"/>
                <a:gd name="T76" fmla="*/ 1 w 69"/>
                <a:gd name="T77" fmla="*/ 1 h 89"/>
                <a:gd name="T78" fmla="*/ 0 w 69"/>
                <a:gd name="T79" fmla="*/ 1 h 89"/>
                <a:gd name="T80" fmla="*/ 0 w 69"/>
                <a:gd name="T81" fmla="*/ 1 h 89"/>
                <a:gd name="T82" fmla="*/ 0 w 69"/>
                <a:gd name="T83" fmla="*/ 1 h 89"/>
                <a:gd name="T84" fmla="*/ 0 w 69"/>
                <a:gd name="T85" fmla="*/ 1 h 89"/>
                <a:gd name="T86" fmla="*/ 1 w 69"/>
                <a:gd name="T87" fmla="*/ 1 h 89"/>
                <a:gd name="T88" fmla="*/ 1 w 69"/>
                <a:gd name="T89" fmla="*/ 1 h 89"/>
                <a:gd name="T90" fmla="*/ 1 w 69"/>
                <a:gd name="T91" fmla="*/ 1 h 89"/>
                <a:gd name="T92" fmla="*/ 1 w 69"/>
                <a:gd name="T93" fmla="*/ 1 h 89"/>
                <a:gd name="T94" fmla="*/ 1 w 69"/>
                <a:gd name="T95" fmla="*/ 1 h 89"/>
                <a:gd name="T96" fmla="*/ 1 w 69"/>
                <a:gd name="T97" fmla="*/ 1 h 89"/>
                <a:gd name="T98" fmla="*/ 1 w 69"/>
                <a:gd name="T99" fmla="*/ 1 h 89"/>
                <a:gd name="T100" fmla="*/ 1 w 69"/>
                <a:gd name="T101" fmla="*/ 1 h 89"/>
                <a:gd name="T102" fmla="*/ 1 w 69"/>
                <a:gd name="T103" fmla="*/ 1 h 89"/>
                <a:gd name="T104" fmla="*/ 1 w 69"/>
                <a:gd name="T105" fmla="*/ 1 h 89"/>
                <a:gd name="T106" fmla="*/ 1 w 69"/>
                <a:gd name="T107" fmla="*/ 1 h 89"/>
                <a:gd name="T108" fmla="*/ 1 w 69"/>
                <a:gd name="T109" fmla="*/ 1 h 8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9" h="89">
                  <a:moveTo>
                    <a:pt x="35" y="89"/>
                  </a:moveTo>
                  <a:lnTo>
                    <a:pt x="41" y="89"/>
                  </a:lnTo>
                  <a:lnTo>
                    <a:pt x="45" y="83"/>
                  </a:lnTo>
                  <a:lnTo>
                    <a:pt x="51" y="79"/>
                  </a:lnTo>
                  <a:lnTo>
                    <a:pt x="54" y="74"/>
                  </a:lnTo>
                  <a:lnTo>
                    <a:pt x="60" y="74"/>
                  </a:lnTo>
                  <a:lnTo>
                    <a:pt x="63" y="70"/>
                  </a:lnTo>
                  <a:lnTo>
                    <a:pt x="63" y="64"/>
                  </a:lnTo>
                  <a:lnTo>
                    <a:pt x="63" y="61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9" y="52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69" y="39"/>
                  </a:lnTo>
                  <a:lnTo>
                    <a:pt x="69" y="38"/>
                  </a:lnTo>
                  <a:lnTo>
                    <a:pt x="69" y="32"/>
                  </a:lnTo>
                  <a:lnTo>
                    <a:pt x="63" y="26"/>
                  </a:lnTo>
                  <a:lnTo>
                    <a:pt x="63" y="21"/>
                  </a:lnTo>
                  <a:lnTo>
                    <a:pt x="63" y="18"/>
                  </a:lnTo>
                  <a:lnTo>
                    <a:pt x="60" y="12"/>
                  </a:lnTo>
                  <a:lnTo>
                    <a:pt x="54" y="11"/>
                  </a:lnTo>
                  <a:lnTo>
                    <a:pt x="51" y="6"/>
                  </a:lnTo>
                  <a:lnTo>
                    <a:pt x="51" y="3"/>
                  </a:lnTo>
                  <a:lnTo>
                    <a:pt x="45" y="3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3" y="3"/>
                  </a:lnTo>
                  <a:lnTo>
                    <a:pt x="9" y="6"/>
                  </a:lnTo>
                  <a:lnTo>
                    <a:pt x="8" y="11"/>
                  </a:lnTo>
                  <a:lnTo>
                    <a:pt x="8" y="12"/>
                  </a:lnTo>
                  <a:lnTo>
                    <a:pt x="5" y="18"/>
                  </a:lnTo>
                  <a:lnTo>
                    <a:pt x="2" y="21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2" y="38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1"/>
                  </a:lnTo>
                  <a:lnTo>
                    <a:pt x="2" y="64"/>
                  </a:lnTo>
                  <a:lnTo>
                    <a:pt x="5" y="70"/>
                  </a:lnTo>
                  <a:lnTo>
                    <a:pt x="8" y="74"/>
                  </a:lnTo>
                  <a:lnTo>
                    <a:pt x="9" y="79"/>
                  </a:lnTo>
                  <a:lnTo>
                    <a:pt x="23" y="83"/>
                  </a:lnTo>
                  <a:lnTo>
                    <a:pt x="27" y="89"/>
                  </a:lnTo>
                  <a:lnTo>
                    <a:pt x="29" y="89"/>
                  </a:lnTo>
                  <a:lnTo>
                    <a:pt x="33" y="89"/>
                  </a:lnTo>
                  <a:lnTo>
                    <a:pt x="35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Freeform 32"/>
            <p:cNvSpPr>
              <a:spLocks/>
            </p:cNvSpPr>
            <p:nvPr/>
          </p:nvSpPr>
          <p:spPr bwMode="auto">
            <a:xfrm>
              <a:off x="3962" y="3015"/>
              <a:ext cx="113" cy="63"/>
            </a:xfrm>
            <a:custGeom>
              <a:avLst/>
              <a:gdLst>
                <a:gd name="T0" fmla="*/ 0 w 227"/>
                <a:gd name="T1" fmla="*/ 0 h 125"/>
                <a:gd name="T2" fmla="*/ 0 w 227"/>
                <a:gd name="T3" fmla="*/ 1 h 125"/>
                <a:gd name="T4" fmla="*/ 0 w 227"/>
                <a:gd name="T5" fmla="*/ 1 h 125"/>
                <a:gd name="T6" fmla="*/ 0 w 227"/>
                <a:gd name="T7" fmla="*/ 1 h 125"/>
                <a:gd name="T8" fmla="*/ 0 w 227"/>
                <a:gd name="T9" fmla="*/ 1 h 125"/>
                <a:gd name="T10" fmla="*/ 0 w 227"/>
                <a:gd name="T11" fmla="*/ 1 h 125"/>
                <a:gd name="T12" fmla="*/ 0 w 227"/>
                <a:gd name="T13" fmla="*/ 1 h 125"/>
                <a:gd name="T14" fmla="*/ 0 w 227"/>
                <a:gd name="T15" fmla="*/ 1 h 125"/>
                <a:gd name="T16" fmla="*/ 0 w 227"/>
                <a:gd name="T17" fmla="*/ 1 h 125"/>
                <a:gd name="T18" fmla="*/ 0 w 227"/>
                <a:gd name="T19" fmla="*/ 1 h 125"/>
                <a:gd name="T20" fmla="*/ 0 w 227"/>
                <a:gd name="T21" fmla="*/ 1 h 125"/>
                <a:gd name="T22" fmla="*/ 0 w 227"/>
                <a:gd name="T23" fmla="*/ 1 h 125"/>
                <a:gd name="T24" fmla="*/ 0 w 227"/>
                <a:gd name="T25" fmla="*/ 1 h 125"/>
                <a:gd name="T26" fmla="*/ 0 w 227"/>
                <a:gd name="T27" fmla="*/ 1 h 125"/>
                <a:gd name="T28" fmla="*/ 0 w 227"/>
                <a:gd name="T29" fmla="*/ 1 h 125"/>
                <a:gd name="T30" fmla="*/ 0 w 227"/>
                <a:gd name="T31" fmla="*/ 1 h 125"/>
                <a:gd name="T32" fmla="*/ 0 w 227"/>
                <a:gd name="T33" fmla="*/ 1 h 125"/>
                <a:gd name="T34" fmla="*/ 0 w 227"/>
                <a:gd name="T35" fmla="*/ 1 h 125"/>
                <a:gd name="T36" fmla="*/ 0 w 227"/>
                <a:gd name="T37" fmla="*/ 1 h 125"/>
                <a:gd name="T38" fmla="*/ 0 w 227"/>
                <a:gd name="T39" fmla="*/ 1 h 125"/>
                <a:gd name="T40" fmla="*/ 0 w 227"/>
                <a:gd name="T41" fmla="*/ 1 h 125"/>
                <a:gd name="T42" fmla="*/ 0 w 227"/>
                <a:gd name="T43" fmla="*/ 1 h 125"/>
                <a:gd name="T44" fmla="*/ 0 w 227"/>
                <a:gd name="T45" fmla="*/ 1 h 125"/>
                <a:gd name="T46" fmla="*/ 0 w 227"/>
                <a:gd name="T47" fmla="*/ 1 h 125"/>
                <a:gd name="T48" fmla="*/ 0 w 227"/>
                <a:gd name="T49" fmla="*/ 1 h 125"/>
                <a:gd name="T50" fmla="*/ 0 w 227"/>
                <a:gd name="T51" fmla="*/ 1 h 125"/>
                <a:gd name="T52" fmla="*/ 0 w 227"/>
                <a:gd name="T53" fmla="*/ 1 h 125"/>
                <a:gd name="T54" fmla="*/ 0 w 227"/>
                <a:gd name="T55" fmla="*/ 1 h 125"/>
                <a:gd name="T56" fmla="*/ 0 w 227"/>
                <a:gd name="T57" fmla="*/ 1 h 125"/>
                <a:gd name="T58" fmla="*/ 0 w 227"/>
                <a:gd name="T59" fmla="*/ 1 h 125"/>
                <a:gd name="T60" fmla="*/ 0 w 227"/>
                <a:gd name="T61" fmla="*/ 1 h 125"/>
                <a:gd name="T62" fmla="*/ 0 w 227"/>
                <a:gd name="T63" fmla="*/ 1 h 125"/>
                <a:gd name="T64" fmla="*/ 0 w 227"/>
                <a:gd name="T65" fmla="*/ 1 h 125"/>
                <a:gd name="T66" fmla="*/ 0 w 227"/>
                <a:gd name="T67" fmla="*/ 1 h 1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27" h="125">
                  <a:moveTo>
                    <a:pt x="227" y="0"/>
                  </a:moveTo>
                  <a:lnTo>
                    <a:pt x="224" y="0"/>
                  </a:lnTo>
                  <a:lnTo>
                    <a:pt x="214" y="3"/>
                  </a:lnTo>
                  <a:lnTo>
                    <a:pt x="196" y="8"/>
                  </a:lnTo>
                  <a:lnTo>
                    <a:pt x="181" y="9"/>
                  </a:lnTo>
                  <a:lnTo>
                    <a:pt x="174" y="12"/>
                  </a:lnTo>
                  <a:lnTo>
                    <a:pt x="157" y="15"/>
                  </a:lnTo>
                  <a:lnTo>
                    <a:pt x="147" y="21"/>
                  </a:lnTo>
                  <a:lnTo>
                    <a:pt x="133" y="23"/>
                  </a:lnTo>
                  <a:lnTo>
                    <a:pt x="121" y="26"/>
                  </a:lnTo>
                  <a:lnTo>
                    <a:pt x="97" y="33"/>
                  </a:lnTo>
                  <a:lnTo>
                    <a:pt x="88" y="36"/>
                  </a:lnTo>
                  <a:lnTo>
                    <a:pt x="76" y="38"/>
                  </a:lnTo>
                  <a:lnTo>
                    <a:pt x="74" y="38"/>
                  </a:lnTo>
                  <a:lnTo>
                    <a:pt x="68" y="38"/>
                  </a:lnTo>
                  <a:lnTo>
                    <a:pt x="63" y="38"/>
                  </a:lnTo>
                  <a:lnTo>
                    <a:pt x="57" y="36"/>
                  </a:lnTo>
                  <a:lnTo>
                    <a:pt x="53" y="33"/>
                  </a:lnTo>
                  <a:lnTo>
                    <a:pt x="42" y="33"/>
                  </a:lnTo>
                  <a:lnTo>
                    <a:pt x="27" y="26"/>
                  </a:lnTo>
                  <a:lnTo>
                    <a:pt x="26" y="23"/>
                  </a:lnTo>
                  <a:lnTo>
                    <a:pt x="20" y="23"/>
                  </a:lnTo>
                  <a:lnTo>
                    <a:pt x="14" y="23"/>
                  </a:lnTo>
                  <a:lnTo>
                    <a:pt x="6" y="23"/>
                  </a:lnTo>
                  <a:lnTo>
                    <a:pt x="5" y="26"/>
                  </a:lnTo>
                  <a:lnTo>
                    <a:pt x="0" y="33"/>
                  </a:lnTo>
                  <a:lnTo>
                    <a:pt x="5" y="38"/>
                  </a:lnTo>
                  <a:lnTo>
                    <a:pt x="5" y="42"/>
                  </a:lnTo>
                  <a:lnTo>
                    <a:pt x="5" y="47"/>
                  </a:lnTo>
                  <a:lnTo>
                    <a:pt x="5" y="53"/>
                  </a:lnTo>
                  <a:lnTo>
                    <a:pt x="6" y="57"/>
                  </a:lnTo>
                  <a:lnTo>
                    <a:pt x="11" y="63"/>
                  </a:lnTo>
                  <a:lnTo>
                    <a:pt x="14" y="69"/>
                  </a:lnTo>
                  <a:lnTo>
                    <a:pt x="15" y="82"/>
                  </a:lnTo>
                  <a:lnTo>
                    <a:pt x="20" y="85"/>
                  </a:lnTo>
                  <a:lnTo>
                    <a:pt x="23" y="95"/>
                  </a:lnTo>
                  <a:lnTo>
                    <a:pt x="26" y="101"/>
                  </a:lnTo>
                  <a:lnTo>
                    <a:pt x="27" y="104"/>
                  </a:lnTo>
                  <a:lnTo>
                    <a:pt x="32" y="113"/>
                  </a:lnTo>
                  <a:lnTo>
                    <a:pt x="41" y="119"/>
                  </a:lnTo>
                  <a:lnTo>
                    <a:pt x="42" y="119"/>
                  </a:lnTo>
                  <a:lnTo>
                    <a:pt x="53" y="125"/>
                  </a:lnTo>
                  <a:lnTo>
                    <a:pt x="57" y="119"/>
                  </a:lnTo>
                  <a:lnTo>
                    <a:pt x="73" y="116"/>
                  </a:lnTo>
                  <a:lnTo>
                    <a:pt x="85" y="116"/>
                  </a:lnTo>
                  <a:lnTo>
                    <a:pt x="97" y="112"/>
                  </a:lnTo>
                  <a:lnTo>
                    <a:pt x="110" y="104"/>
                  </a:lnTo>
                  <a:lnTo>
                    <a:pt x="122" y="101"/>
                  </a:lnTo>
                  <a:lnTo>
                    <a:pt x="137" y="97"/>
                  </a:lnTo>
                  <a:lnTo>
                    <a:pt x="150" y="89"/>
                  </a:lnTo>
                  <a:lnTo>
                    <a:pt x="165" y="89"/>
                  </a:lnTo>
                  <a:lnTo>
                    <a:pt x="175" y="85"/>
                  </a:lnTo>
                  <a:lnTo>
                    <a:pt x="181" y="82"/>
                  </a:lnTo>
                  <a:lnTo>
                    <a:pt x="196" y="82"/>
                  </a:lnTo>
                  <a:lnTo>
                    <a:pt x="199" y="75"/>
                  </a:lnTo>
                  <a:lnTo>
                    <a:pt x="208" y="75"/>
                  </a:lnTo>
                  <a:lnTo>
                    <a:pt x="214" y="74"/>
                  </a:lnTo>
                  <a:lnTo>
                    <a:pt x="214" y="69"/>
                  </a:lnTo>
                  <a:lnTo>
                    <a:pt x="214" y="68"/>
                  </a:lnTo>
                  <a:lnTo>
                    <a:pt x="221" y="60"/>
                  </a:lnTo>
                  <a:lnTo>
                    <a:pt x="221" y="53"/>
                  </a:lnTo>
                  <a:lnTo>
                    <a:pt x="224" y="47"/>
                  </a:lnTo>
                  <a:lnTo>
                    <a:pt x="224" y="38"/>
                  </a:lnTo>
                  <a:lnTo>
                    <a:pt x="224" y="33"/>
                  </a:lnTo>
                  <a:lnTo>
                    <a:pt x="227" y="26"/>
                  </a:lnTo>
                  <a:lnTo>
                    <a:pt x="227" y="21"/>
                  </a:lnTo>
                  <a:lnTo>
                    <a:pt x="227" y="12"/>
                  </a:lnTo>
                  <a:lnTo>
                    <a:pt x="227" y="9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33"/>
            <p:cNvSpPr>
              <a:spLocks/>
            </p:cNvSpPr>
            <p:nvPr/>
          </p:nvSpPr>
          <p:spPr bwMode="auto">
            <a:xfrm>
              <a:off x="3951" y="2849"/>
              <a:ext cx="146" cy="154"/>
            </a:xfrm>
            <a:custGeom>
              <a:avLst/>
              <a:gdLst>
                <a:gd name="T0" fmla="*/ 0 w 293"/>
                <a:gd name="T1" fmla="*/ 1 h 308"/>
                <a:gd name="T2" fmla="*/ 0 w 293"/>
                <a:gd name="T3" fmla="*/ 1 h 308"/>
                <a:gd name="T4" fmla="*/ 0 w 293"/>
                <a:gd name="T5" fmla="*/ 1 h 308"/>
                <a:gd name="T6" fmla="*/ 0 w 293"/>
                <a:gd name="T7" fmla="*/ 1 h 308"/>
                <a:gd name="T8" fmla="*/ 0 w 293"/>
                <a:gd name="T9" fmla="*/ 1 h 308"/>
                <a:gd name="T10" fmla="*/ 0 w 293"/>
                <a:gd name="T11" fmla="*/ 1 h 308"/>
                <a:gd name="T12" fmla="*/ 0 w 293"/>
                <a:gd name="T13" fmla="*/ 1 h 308"/>
                <a:gd name="T14" fmla="*/ 0 w 293"/>
                <a:gd name="T15" fmla="*/ 1 h 308"/>
                <a:gd name="T16" fmla="*/ 0 w 293"/>
                <a:gd name="T17" fmla="*/ 1 h 308"/>
                <a:gd name="T18" fmla="*/ 0 w 293"/>
                <a:gd name="T19" fmla="*/ 1 h 308"/>
                <a:gd name="T20" fmla="*/ 0 w 293"/>
                <a:gd name="T21" fmla="*/ 1 h 308"/>
                <a:gd name="T22" fmla="*/ 0 w 293"/>
                <a:gd name="T23" fmla="*/ 1 h 308"/>
                <a:gd name="T24" fmla="*/ 0 w 293"/>
                <a:gd name="T25" fmla="*/ 1 h 308"/>
                <a:gd name="T26" fmla="*/ 0 w 293"/>
                <a:gd name="T27" fmla="*/ 1 h 308"/>
                <a:gd name="T28" fmla="*/ 0 w 293"/>
                <a:gd name="T29" fmla="*/ 1 h 308"/>
                <a:gd name="T30" fmla="*/ 0 w 293"/>
                <a:gd name="T31" fmla="*/ 0 h 308"/>
                <a:gd name="T32" fmla="*/ 0 w 293"/>
                <a:gd name="T33" fmla="*/ 0 h 308"/>
                <a:gd name="T34" fmla="*/ 0 w 293"/>
                <a:gd name="T35" fmla="*/ 1 h 308"/>
                <a:gd name="T36" fmla="*/ 0 w 293"/>
                <a:gd name="T37" fmla="*/ 1 h 308"/>
                <a:gd name="T38" fmla="*/ 0 w 293"/>
                <a:gd name="T39" fmla="*/ 1 h 308"/>
                <a:gd name="T40" fmla="*/ 0 w 293"/>
                <a:gd name="T41" fmla="*/ 1 h 308"/>
                <a:gd name="T42" fmla="*/ 0 w 293"/>
                <a:gd name="T43" fmla="*/ 1 h 308"/>
                <a:gd name="T44" fmla="*/ 0 w 293"/>
                <a:gd name="T45" fmla="*/ 1 h 308"/>
                <a:gd name="T46" fmla="*/ 0 w 293"/>
                <a:gd name="T47" fmla="*/ 1 h 308"/>
                <a:gd name="T48" fmla="*/ 0 w 293"/>
                <a:gd name="T49" fmla="*/ 1 h 308"/>
                <a:gd name="T50" fmla="*/ 0 w 293"/>
                <a:gd name="T51" fmla="*/ 1 h 308"/>
                <a:gd name="T52" fmla="*/ 0 w 293"/>
                <a:gd name="T53" fmla="*/ 1 h 308"/>
                <a:gd name="T54" fmla="*/ 0 w 293"/>
                <a:gd name="T55" fmla="*/ 1 h 308"/>
                <a:gd name="T56" fmla="*/ 0 w 293"/>
                <a:gd name="T57" fmla="*/ 1 h 308"/>
                <a:gd name="T58" fmla="*/ 0 w 293"/>
                <a:gd name="T59" fmla="*/ 1 h 308"/>
                <a:gd name="T60" fmla="*/ 0 w 293"/>
                <a:gd name="T61" fmla="*/ 1 h 308"/>
                <a:gd name="T62" fmla="*/ 0 w 293"/>
                <a:gd name="T63" fmla="*/ 1 h 30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93" h="308">
                  <a:moveTo>
                    <a:pt x="154" y="308"/>
                  </a:moveTo>
                  <a:lnTo>
                    <a:pt x="168" y="308"/>
                  </a:lnTo>
                  <a:lnTo>
                    <a:pt x="186" y="306"/>
                  </a:lnTo>
                  <a:lnTo>
                    <a:pt x="199" y="303"/>
                  </a:lnTo>
                  <a:lnTo>
                    <a:pt x="211" y="296"/>
                  </a:lnTo>
                  <a:lnTo>
                    <a:pt x="226" y="290"/>
                  </a:lnTo>
                  <a:lnTo>
                    <a:pt x="235" y="284"/>
                  </a:lnTo>
                  <a:lnTo>
                    <a:pt x="245" y="273"/>
                  </a:lnTo>
                  <a:lnTo>
                    <a:pt x="255" y="263"/>
                  </a:lnTo>
                  <a:lnTo>
                    <a:pt x="264" y="252"/>
                  </a:lnTo>
                  <a:lnTo>
                    <a:pt x="275" y="235"/>
                  </a:lnTo>
                  <a:lnTo>
                    <a:pt x="279" y="228"/>
                  </a:lnTo>
                  <a:lnTo>
                    <a:pt x="285" y="211"/>
                  </a:lnTo>
                  <a:lnTo>
                    <a:pt x="290" y="198"/>
                  </a:lnTo>
                  <a:lnTo>
                    <a:pt x="291" y="182"/>
                  </a:lnTo>
                  <a:lnTo>
                    <a:pt x="293" y="167"/>
                  </a:lnTo>
                  <a:lnTo>
                    <a:pt x="293" y="151"/>
                  </a:lnTo>
                  <a:lnTo>
                    <a:pt x="293" y="136"/>
                  </a:lnTo>
                  <a:lnTo>
                    <a:pt x="291" y="122"/>
                  </a:lnTo>
                  <a:lnTo>
                    <a:pt x="290" y="107"/>
                  </a:lnTo>
                  <a:lnTo>
                    <a:pt x="285" y="93"/>
                  </a:lnTo>
                  <a:lnTo>
                    <a:pt x="279" y="84"/>
                  </a:lnTo>
                  <a:lnTo>
                    <a:pt x="275" y="71"/>
                  </a:lnTo>
                  <a:lnTo>
                    <a:pt x="264" y="59"/>
                  </a:lnTo>
                  <a:lnTo>
                    <a:pt x="255" y="50"/>
                  </a:lnTo>
                  <a:lnTo>
                    <a:pt x="245" y="39"/>
                  </a:lnTo>
                  <a:lnTo>
                    <a:pt x="235" y="28"/>
                  </a:lnTo>
                  <a:lnTo>
                    <a:pt x="226" y="22"/>
                  </a:lnTo>
                  <a:lnTo>
                    <a:pt x="211" y="15"/>
                  </a:lnTo>
                  <a:lnTo>
                    <a:pt x="199" y="9"/>
                  </a:lnTo>
                  <a:lnTo>
                    <a:pt x="186" y="4"/>
                  </a:lnTo>
                  <a:lnTo>
                    <a:pt x="168" y="0"/>
                  </a:lnTo>
                  <a:lnTo>
                    <a:pt x="154" y="0"/>
                  </a:lnTo>
                  <a:lnTo>
                    <a:pt x="139" y="0"/>
                  </a:lnTo>
                  <a:lnTo>
                    <a:pt x="125" y="4"/>
                  </a:lnTo>
                  <a:lnTo>
                    <a:pt x="109" y="9"/>
                  </a:lnTo>
                  <a:lnTo>
                    <a:pt x="95" y="15"/>
                  </a:lnTo>
                  <a:lnTo>
                    <a:pt x="83" y="22"/>
                  </a:lnTo>
                  <a:lnTo>
                    <a:pt x="71" y="28"/>
                  </a:lnTo>
                  <a:lnTo>
                    <a:pt x="53" y="39"/>
                  </a:lnTo>
                  <a:lnTo>
                    <a:pt x="47" y="50"/>
                  </a:lnTo>
                  <a:lnTo>
                    <a:pt x="36" y="59"/>
                  </a:lnTo>
                  <a:lnTo>
                    <a:pt x="26" y="71"/>
                  </a:lnTo>
                  <a:lnTo>
                    <a:pt x="18" y="84"/>
                  </a:lnTo>
                  <a:lnTo>
                    <a:pt x="15" y="93"/>
                  </a:lnTo>
                  <a:lnTo>
                    <a:pt x="7" y="107"/>
                  </a:lnTo>
                  <a:lnTo>
                    <a:pt x="3" y="122"/>
                  </a:lnTo>
                  <a:lnTo>
                    <a:pt x="0" y="136"/>
                  </a:lnTo>
                  <a:lnTo>
                    <a:pt x="0" y="151"/>
                  </a:lnTo>
                  <a:lnTo>
                    <a:pt x="0" y="167"/>
                  </a:lnTo>
                  <a:lnTo>
                    <a:pt x="3" y="182"/>
                  </a:lnTo>
                  <a:lnTo>
                    <a:pt x="7" y="198"/>
                  </a:lnTo>
                  <a:lnTo>
                    <a:pt x="15" y="211"/>
                  </a:lnTo>
                  <a:lnTo>
                    <a:pt x="18" y="228"/>
                  </a:lnTo>
                  <a:lnTo>
                    <a:pt x="26" y="235"/>
                  </a:lnTo>
                  <a:lnTo>
                    <a:pt x="36" y="252"/>
                  </a:lnTo>
                  <a:lnTo>
                    <a:pt x="47" y="263"/>
                  </a:lnTo>
                  <a:lnTo>
                    <a:pt x="53" y="273"/>
                  </a:lnTo>
                  <a:lnTo>
                    <a:pt x="71" y="284"/>
                  </a:lnTo>
                  <a:lnTo>
                    <a:pt x="83" y="290"/>
                  </a:lnTo>
                  <a:lnTo>
                    <a:pt x="95" y="296"/>
                  </a:lnTo>
                  <a:lnTo>
                    <a:pt x="109" y="303"/>
                  </a:lnTo>
                  <a:lnTo>
                    <a:pt x="125" y="306"/>
                  </a:lnTo>
                  <a:lnTo>
                    <a:pt x="139" y="308"/>
                  </a:lnTo>
                  <a:lnTo>
                    <a:pt x="154" y="308"/>
                  </a:lnTo>
                  <a:close/>
                </a:path>
              </a:pathLst>
            </a:custGeom>
            <a:solidFill>
              <a:srgbClr val="FFDEB1"/>
            </a:solidFill>
            <a:ln w="428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34"/>
            <p:cNvSpPr>
              <a:spLocks/>
            </p:cNvSpPr>
            <p:nvPr/>
          </p:nvSpPr>
          <p:spPr bwMode="auto">
            <a:xfrm>
              <a:off x="3945" y="3292"/>
              <a:ext cx="188" cy="204"/>
            </a:xfrm>
            <a:custGeom>
              <a:avLst/>
              <a:gdLst>
                <a:gd name="T0" fmla="*/ 1 w 376"/>
                <a:gd name="T1" fmla="*/ 0 h 407"/>
                <a:gd name="T2" fmla="*/ 1 w 376"/>
                <a:gd name="T3" fmla="*/ 1 h 407"/>
                <a:gd name="T4" fmla="*/ 1 w 376"/>
                <a:gd name="T5" fmla="*/ 1 h 407"/>
                <a:gd name="T6" fmla="*/ 1 w 376"/>
                <a:gd name="T7" fmla="*/ 1 h 407"/>
                <a:gd name="T8" fmla="*/ 1 w 376"/>
                <a:gd name="T9" fmla="*/ 1 h 407"/>
                <a:gd name="T10" fmla="*/ 1 w 376"/>
                <a:gd name="T11" fmla="*/ 1 h 407"/>
                <a:gd name="T12" fmla="*/ 1 w 376"/>
                <a:gd name="T13" fmla="*/ 1 h 407"/>
                <a:gd name="T14" fmla="*/ 1 w 376"/>
                <a:gd name="T15" fmla="*/ 1 h 407"/>
                <a:gd name="T16" fmla="*/ 1 w 376"/>
                <a:gd name="T17" fmla="*/ 1 h 407"/>
                <a:gd name="T18" fmla="*/ 1 w 376"/>
                <a:gd name="T19" fmla="*/ 1 h 407"/>
                <a:gd name="T20" fmla="*/ 0 w 376"/>
                <a:gd name="T21" fmla="*/ 1 h 407"/>
                <a:gd name="T22" fmla="*/ 1 w 376"/>
                <a:gd name="T23" fmla="*/ 1 h 407"/>
                <a:gd name="T24" fmla="*/ 1 w 376"/>
                <a:gd name="T25" fmla="*/ 1 h 407"/>
                <a:gd name="T26" fmla="*/ 1 w 376"/>
                <a:gd name="T27" fmla="*/ 1 h 407"/>
                <a:gd name="T28" fmla="*/ 1 w 376"/>
                <a:gd name="T29" fmla="*/ 1 h 407"/>
                <a:gd name="T30" fmla="*/ 1 w 376"/>
                <a:gd name="T31" fmla="*/ 1 h 407"/>
                <a:gd name="T32" fmla="*/ 1 w 376"/>
                <a:gd name="T33" fmla="*/ 1 h 407"/>
                <a:gd name="T34" fmla="*/ 1 w 376"/>
                <a:gd name="T35" fmla="*/ 1 h 407"/>
                <a:gd name="T36" fmla="*/ 1 w 376"/>
                <a:gd name="T37" fmla="*/ 0 h 407"/>
                <a:gd name="T38" fmla="*/ 1 w 376"/>
                <a:gd name="T39" fmla="*/ 0 h 40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76" h="407">
                  <a:moveTo>
                    <a:pt x="158" y="0"/>
                  </a:moveTo>
                  <a:lnTo>
                    <a:pt x="109" y="52"/>
                  </a:lnTo>
                  <a:lnTo>
                    <a:pt x="90" y="75"/>
                  </a:lnTo>
                  <a:lnTo>
                    <a:pt x="74" y="96"/>
                  </a:lnTo>
                  <a:lnTo>
                    <a:pt x="109" y="135"/>
                  </a:lnTo>
                  <a:lnTo>
                    <a:pt x="109" y="155"/>
                  </a:lnTo>
                  <a:lnTo>
                    <a:pt x="101" y="172"/>
                  </a:lnTo>
                  <a:lnTo>
                    <a:pt x="60" y="217"/>
                  </a:lnTo>
                  <a:lnTo>
                    <a:pt x="48" y="265"/>
                  </a:lnTo>
                  <a:lnTo>
                    <a:pt x="12" y="312"/>
                  </a:lnTo>
                  <a:lnTo>
                    <a:pt x="0" y="348"/>
                  </a:lnTo>
                  <a:lnTo>
                    <a:pt x="364" y="407"/>
                  </a:lnTo>
                  <a:lnTo>
                    <a:pt x="376" y="407"/>
                  </a:lnTo>
                  <a:lnTo>
                    <a:pt x="374" y="318"/>
                  </a:lnTo>
                  <a:lnTo>
                    <a:pt x="338" y="259"/>
                  </a:lnTo>
                  <a:lnTo>
                    <a:pt x="287" y="187"/>
                  </a:lnTo>
                  <a:lnTo>
                    <a:pt x="247" y="161"/>
                  </a:lnTo>
                  <a:lnTo>
                    <a:pt x="323" y="96"/>
                  </a:lnTo>
                  <a:lnTo>
                    <a:pt x="229" y="0"/>
                  </a:lnTo>
                  <a:lnTo>
                    <a:pt x="158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42" name="Group 35"/>
            <p:cNvGrpSpPr>
              <a:grpSpLocks/>
            </p:cNvGrpSpPr>
            <p:nvPr/>
          </p:nvGrpSpPr>
          <p:grpSpPr bwMode="auto">
            <a:xfrm>
              <a:off x="3933" y="3292"/>
              <a:ext cx="224" cy="412"/>
              <a:chOff x="3933" y="3292"/>
              <a:chExt cx="224" cy="412"/>
            </a:xfrm>
          </p:grpSpPr>
          <p:sp>
            <p:nvSpPr>
              <p:cNvPr id="17466" name="Freeform 36"/>
              <p:cNvSpPr>
                <a:spLocks/>
              </p:cNvSpPr>
              <p:nvPr/>
            </p:nvSpPr>
            <p:spPr bwMode="auto">
              <a:xfrm>
                <a:off x="3945" y="3292"/>
                <a:ext cx="188" cy="204"/>
              </a:xfrm>
              <a:custGeom>
                <a:avLst/>
                <a:gdLst>
                  <a:gd name="T0" fmla="*/ 1 w 376"/>
                  <a:gd name="T1" fmla="*/ 0 h 407"/>
                  <a:gd name="T2" fmla="*/ 1 w 376"/>
                  <a:gd name="T3" fmla="*/ 1 h 407"/>
                  <a:gd name="T4" fmla="*/ 1 w 376"/>
                  <a:gd name="T5" fmla="*/ 1 h 407"/>
                  <a:gd name="T6" fmla="*/ 1 w 376"/>
                  <a:gd name="T7" fmla="*/ 1 h 407"/>
                  <a:gd name="T8" fmla="*/ 1 w 376"/>
                  <a:gd name="T9" fmla="*/ 1 h 407"/>
                  <a:gd name="T10" fmla="*/ 1 w 376"/>
                  <a:gd name="T11" fmla="*/ 1 h 407"/>
                  <a:gd name="T12" fmla="*/ 1 w 376"/>
                  <a:gd name="T13" fmla="*/ 1 h 407"/>
                  <a:gd name="T14" fmla="*/ 1 w 376"/>
                  <a:gd name="T15" fmla="*/ 1 h 407"/>
                  <a:gd name="T16" fmla="*/ 1 w 376"/>
                  <a:gd name="T17" fmla="*/ 1 h 407"/>
                  <a:gd name="T18" fmla="*/ 1 w 376"/>
                  <a:gd name="T19" fmla="*/ 1 h 407"/>
                  <a:gd name="T20" fmla="*/ 0 w 376"/>
                  <a:gd name="T21" fmla="*/ 1 h 407"/>
                  <a:gd name="T22" fmla="*/ 1 w 376"/>
                  <a:gd name="T23" fmla="*/ 1 h 407"/>
                  <a:gd name="T24" fmla="*/ 1 w 376"/>
                  <a:gd name="T25" fmla="*/ 1 h 407"/>
                  <a:gd name="T26" fmla="*/ 1 w 376"/>
                  <a:gd name="T27" fmla="*/ 1 h 407"/>
                  <a:gd name="T28" fmla="*/ 1 w 376"/>
                  <a:gd name="T29" fmla="*/ 1 h 407"/>
                  <a:gd name="T30" fmla="*/ 1 w 376"/>
                  <a:gd name="T31" fmla="*/ 1 h 407"/>
                  <a:gd name="T32" fmla="*/ 1 w 376"/>
                  <a:gd name="T33" fmla="*/ 1 h 407"/>
                  <a:gd name="T34" fmla="*/ 1 w 376"/>
                  <a:gd name="T35" fmla="*/ 1 h 407"/>
                  <a:gd name="T36" fmla="*/ 1 w 376"/>
                  <a:gd name="T37" fmla="*/ 0 h 407"/>
                  <a:gd name="T38" fmla="*/ 1 w 376"/>
                  <a:gd name="T39" fmla="*/ 0 h 40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76" h="407">
                    <a:moveTo>
                      <a:pt x="158" y="0"/>
                    </a:moveTo>
                    <a:lnTo>
                      <a:pt x="109" y="52"/>
                    </a:lnTo>
                    <a:lnTo>
                      <a:pt x="90" y="75"/>
                    </a:lnTo>
                    <a:lnTo>
                      <a:pt x="74" y="96"/>
                    </a:lnTo>
                    <a:lnTo>
                      <a:pt x="109" y="135"/>
                    </a:lnTo>
                    <a:lnTo>
                      <a:pt x="109" y="155"/>
                    </a:lnTo>
                    <a:lnTo>
                      <a:pt x="101" y="172"/>
                    </a:lnTo>
                    <a:lnTo>
                      <a:pt x="60" y="217"/>
                    </a:lnTo>
                    <a:lnTo>
                      <a:pt x="48" y="265"/>
                    </a:lnTo>
                    <a:lnTo>
                      <a:pt x="12" y="312"/>
                    </a:lnTo>
                    <a:lnTo>
                      <a:pt x="0" y="348"/>
                    </a:lnTo>
                    <a:lnTo>
                      <a:pt x="364" y="407"/>
                    </a:lnTo>
                    <a:lnTo>
                      <a:pt x="376" y="407"/>
                    </a:lnTo>
                    <a:lnTo>
                      <a:pt x="374" y="318"/>
                    </a:lnTo>
                    <a:lnTo>
                      <a:pt x="338" y="259"/>
                    </a:lnTo>
                    <a:lnTo>
                      <a:pt x="287" y="187"/>
                    </a:lnTo>
                    <a:lnTo>
                      <a:pt x="247" y="161"/>
                    </a:lnTo>
                    <a:lnTo>
                      <a:pt x="323" y="96"/>
                    </a:lnTo>
                    <a:lnTo>
                      <a:pt x="229" y="0"/>
                    </a:lnTo>
                    <a:lnTo>
                      <a:pt x="158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CC00"/>
                  </a:gs>
                  <a:gs pos="100000">
                    <a:srgbClr val="9900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7" name="Freeform 37"/>
              <p:cNvSpPr>
                <a:spLocks/>
              </p:cNvSpPr>
              <p:nvPr/>
            </p:nvSpPr>
            <p:spPr bwMode="auto">
              <a:xfrm>
                <a:off x="3933" y="3367"/>
                <a:ext cx="224" cy="337"/>
              </a:xfrm>
              <a:custGeom>
                <a:avLst/>
                <a:gdLst>
                  <a:gd name="T0" fmla="*/ 1 w 448"/>
                  <a:gd name="T1" fmla="*/ 1 h 673"/>
                  <a:gd name="T2" fmla="*/ 1 w 448"/>
                  <a:gd name="T3" fmla="*/ 1 h 673"/>
                  <a:gd name="T4" fmla="*/ 1 w 448"/>
                  <a:gd name="T5" fmla="*/ 1 h 673"/>
                  <a:gd name="T6" fmla="*/ 1 w 448"/>
                  <a:gd name="T7" fmla="*/ 1 h 673"/>
                  <a:gd name="T8" fmla="*/ 1 w 448"/>
                  <a:gd name="T9" fmla="*/ 1 h 673"/>
                  <a:gd name="T10" fmla="*/ 1 w 448"/>
                  <a:gd name="T11" fmla="*/ 1 h 673"/>
                  <a:gd name="T12" fmla="*/ 1 w 448"/>
                  <a:gd name="T13" fmla="*/ 0 h 673"/>
                  <a:gd name="T14" fmla="*/ 1 w 448"/>
                  <a:gd name="T15" fmla="*/ 1 h 673"/>
                  <a:gd name="T16" fmla="*/ 1 w 448"/>
                  <a:gd name="T17" fmla="*/ 1 h 673"/>
                  <a:gd name="T18" fmla="*/ 1 w 448"/>
                  <a:gd name="T19" fmla="*/ 1 h 673"/>
                  <a:gd name="T20" fmla="*/ 1 w 448"/>
                  <a:gd name="T21" fmla="*/ 1 h 673"/>
                  <a:gd name="T22" fmla="*/ 1 w 448"/>
                  <a:gd name="T23" fmla="*/ 1 h 673"/>
                  <a:gd name="T24" fmla="*/ 1 w 448"/>
                  <a:gd name="T25" fmla="*/ 1 h 673"/>
                  <a:gd name="T26" fmla="*/ 1 w 448"/>
                  <a:gd name="T27" fmla="*/ 1 h 673"/>
                  <a:gd name="T28" fmla="*/ 1 w 448"/>
                  <a:gd name="T29" fmla="*/ 1 h 673"/>
                  <a:gd name="T30" fmla="*/ 1 w 448"/>
                  <a:gd name="T31" fmla="*/ 1 h 673"/>
                  <a:gd name="T32" fmla="*/ 1 w 448"/>
                  <a:gd name="T33" fmla="*/ 1 h 673"/>
                  <a:gd name="T34" fmla="*/ 1 w 448"/>
                  <a:gd name="T35" fmla="*/ 1 h 673"/>
                  <a:gd name="T36" fmla="*/ 1 w 448"/>
                  <a:gd name="T37" fmla="*/ 1 h 673"/>
                  <a:gd name="T38" fmla="*/ 1 w 448"/>
                  <a:gd name="T39" fmla="*/ 1 h 673"/>
                  <a:gd name="T40" fmla="*/ 1 w 448"/>
                  <a:gd name="T41" fmla="*/ 1 h 673"/>
                  <a:gd name="T42" fmla="*/ 0 w 448"/>
                  <a:gd name="T43" fmla="*/ 1 h 673"/>
                  <a:gd name="T44" fmla="*/ 0 w 448"/>
                  <a:gd name="T45" fmla="*/ 1 h 673"/>
                  <a:gd name="T46" fmla="*/ 1 w 448"/>
                  <a:gd name="T47" fmla="*/ 1 h 673"/>
                  <a:gd name="T48" fmla="*/ 1 w 448"/>
                  <a:gd name="T49" fmla="*/ 1 h 673"/>
                  <a:gd name="T50" fmla="*/ 1 w 448"/>
                  <a:gd name="T51" fmla="*/ 1 h 673"/>
                  <a:gd name="T52" fmla="*/ 1 w 448"/>
                  <a:gd name="T53" fmla="*/ 1 h 673"/>
                  <a:gd name="T54" fmla="*/ 1 w 448"/>
                  <a:gd name="T55" fmla="*/ 1 h 673"/>
                  <a:gd name="T56" fmla="*/ 1 w 448"/>
                  <a:gd name="T57" fmla="*/ 1 h 673"/>
                  <a:gd name="T58" fmla="*/ 1 w 448"/>
                  <a:gd name="T59" fmla="*/ 1 h 673"/>
                  <a:gd name="T60" fmla="*/ 1 w 448"/>
                  <a:gd name="T61" fmla="*/ 1 h 673"/>
                  <a:gd name="T62" fmla="*/ 1 w 448"/>
                  <a:gd name="T63" fmla="*/ 1 h 673"/>
                  <a:gd name="T64" fmla="*/ 1 w 448"/>
                  <a:gd name="T65" fmla="*/ 1 h 673"/>
                  <a:gd name="T66" fmla="*/ 1 w 448"/>
                  <a:gd name="T67" fmla="*/ 1 h 67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48" h="673">
                    <a:moveTo>
                      <a:pt x="288" y="25"/>
                    </a:moveTo>
                    <a:lnTo>
                      <a:pt x="284" y="58"/>
                    </a:lnTo>
                    <a:lnTo>
                      <a:pt x="278" y="84"/>
                    </a:lnTo>
                    <a:lnTo>
                      <a:pt x="256" y="80"/>
                    </a:lnTo>
                    <a:lnTo>
                      <a:pt x="253" y="36"/>
                    </a:lnTo>
                    <a:lnTo>
                      <a:pt x="238" y="13"/>
                    </a:lnTo>
                    <a:lnTo>
                      <a:pt x="210" y="0"/>
                    </a:lnTo>
                    <a:lnTo>
                      <a:pt x="210" y="21"/>
                    </a:lnTo>
                    <a:lnTo>
                      <a:pt x="237" y="135"/>
                    </a:lnTo>
                    <a:lnTo>
                      <a:pt x="204" y="146"/>
                    </a:lnTo>
                    <a:lnTo>
                      <a:pt x="204" y="93"/>
                    </a:lnTo>
                    <a:lnTo>
                      <a:pt x="190" y="61"/>
                    </a:lnTo>
                    <a:lnTo>
                      <a:pt x="175" y="4"/>
                    </a:lnTo>
                    <a:lnTo>
                      <a:pt x="158" y="45"/>
                    </a:lnTo>
                    <a:lnTo>
                      <a:pt x="146" y="93"/>
                    </a:lnTo>
                    <a:lnTo>
                      <a:pt x="110" y="117"/>
                    </a:lnTo>
                    <a:lnTo>
                      <a:pt x="84" y="140"/>
                    </a:lnTo>
                    <a:lnTo>
                      <a:pt x="36" y="157"/>
                    </a:lnTo>
                    <a:lnTo>
                      <a:pt x="31" y="161"/>
                    </a:lnTo>
                    <a:lnTo>
                      <a:pt x="3" y="256"/>
                    </a:lnTo>
                    <a:lnTo>
                      <a:pt x="3" y="297"/>
                    </a:lnTo>
                    <a:lnTo>
                      <a:pt x="0" y="360"/>
                    </a:lnTo>
                    <a:lnTo>
                      <a:pt x="0" y="437"/>
                    </a:lnTo>
                    <a:lnTo>
                      <a:pt x="77" y="616"/>
                    </a:lnTo>
                    <a:lnTo>
                      <a:pt x="448" y="673"/>
                    </a:lnTo>
                    <a:lnTo>
                      <a:pt x="432" y="551"/>
                    </a:lnTo>
                    <a:lnTo>
                      <a:pt x="432" y="418"/>
                    </a:lnTo>
                    <a:lnTo>
                      <a:pt x="418" y="341"/>
                    </a:lnTo>
                    <a:lnTo>
                      <a:pt x="398" y="209"/>
                    </a:lnTo>
                    <a:lnTo>
                      <a:pt x="398" y="157"/>
                    </a:lnTo>
                    <a:lnTo>
                      <a:pt x="355" y="105"/>
                    </a:lnTo>
                    <a:lnTo>
                      <a:pt x="326" y="57"/>
                    </a:lnTo>
                    <a:lnTo>
                      <a:pt x="288" y="21"/>
                    </a:lnTo>
                    <a:lnTo>
                      <a:pt x="288" y="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CC00"/>
                  </a:gs>
                  <a:gs pos="100000">
                    <a:srgbClr val="9900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43" name="Freeform 38"/>
            <p:cNvSpPr>
              <a:spLocks/>
            </p:cNvSpPr>
            <p:nvPr/>
          </p:nvSpPr>
          <p:spPr bwMode="auto">
            <a:xfrm>
              <a:off x="3933" y="3367"/>
              <a:ext cx="224" cy="337"/>
            </a:xfrm>
            <a:custGeom>
              <a:avLst/>
              <a:gdLst>
                <a:gd name="T0" fmla="*/ 1 w 448"/>
                <a:gd name="T1" fmla="*/ 1 h 673"/>
                <a:gd name="T2" fmla="*/ 1 w 448"/>
                <a:gd name="T3" fmla="*/ 1 h 673"/>
                <a:gd name="T4" fmla="*/ 1 w 448"/>
                <a:gd name="T5" fmla="*/ 1 h 673"/>
                <a:gd name="T6" fmla="*/ 1 w 448"/>
                <a:gd name="T7" fmla="*/ 1 h 673"/>
                <a:gd name="T8" fmla="*/ 1 w 448"/>
                <a:gd name="T9" fmla="*/ 1 h 673"/>
                <a:gd name="T10" fmla="*/ 1 w 448"/>
                <a:gd name="T11" fmla="*/ 1 h 673"/>
                <a:gd name="T12" fmla="*/ 1 w 448"/>
                <a:gd name="T13" fmla="*/ 0 h 673"/>
                <a:gd name="T14" fmla="*/ 1 w 448"/>
                <a:gd name="T15" fmla="*/ 1 h 673"/>
                <a:gd name="T16" fmla="*/ 1 w 448"/>
                <a:gd name="T17" fmla="*/ 1 h 673"/>
                <a:gd name="T18" fmla="*/ 1 w 448"/>
                <a:gd name="T19" fmla="*/ 1 h 673"/>
                <a:gd name="T20" fmla="*/ 1 w 448"/>
                <a:gd name="T21" fmla="*/ 1 h 673"/>
                <a:gd name="T22" fmla="*/ 1 w 448"/>
                <a:gd name="T23" fmla="*/ 1 h 673"/>
                <a:gd name="T24" fmla="*/ 1 w 448"/>
                <a:gd name="T25" fmla="*/ 1 h 673"/>
                <a:gd name="T26" fmla="*/ 1 w 448"/>
                <a:gd name="T27" fmla="*/ 1 h 673"/>
                <a:gd name="T28" fmla="*/ 1 w 448"/>
                <a:gd name="T29" fmla="*/ 1 h 673"/>
                <a:gd name="T30" fmla="*/ 1 w 448"/>
                <a:gd name="T31" fmla="*/ 1 h 673"/>
                <a:gd name="T32" fmla="*/ 1 w 448"/>
                <a:gd name="T33" fmla="*/ 1 h 673"/>
                <a:gd name="T34" fmla="*/ 1 w 448"/>
                <a:gd name="T35" fmla="*/ 1 h 673"/>
                <a:gd name="T36" fmla="*/ 1 w 448"/>
                <a:gd name="T37" fmla="*/ 1 h 673"/>
                <a:gd name="T38" fmla="*/ 1 w 448"/>
                <a:gd name="T39" fmla="*/ 1 h 673"/>
                <a:gd name="T40" fmla="*/ 1 w 448"/>
                <a:gd name="T41" fmla="*/ 1 h 673"/>
                <a:gd name="T42" fmla="*/ 0 w 448"/>
                <a:gd name="T43" fmla="*/ 1 h 673"/>
                <a:gd name="T44" fmla="*/ 0 w 448"/>
                <a:gd name="T45" fmla="*/ 1 h 673"/>
                <a:gd name="T46" fmla="*/ 1 w 448"/>
                <a:gd name="T47" fmla="*/ 1 h 673"/>
                <a:gd name="T48" fmla="*/ 1 w 448"/>
                <a:gd name="T49" fmla="*/ 1 h 673"/>
                <a:gd name="T50" fmla="*/ 1 w 448"/>
                <a:gd name="T51" fmla="*/ 1 h 673"/>
                <a:gd name="T52" fmla="*/ 1 w 448"/>
                <a:gd name="T53" fmla="*/ 1 h 673"/>
                <a:gd name="T54" fmla="*/ 1 w 448"/>
                <a:gd name="T55" fmla="*/ 1 h 673"/>
                <a:gd name="T56" fmla="*/ 1 w 448"/>
                <a:gd name="T57" fmla="*/ 1 h 673"/>
                <a:gd name="T58" fmla="*/ 1 w 448"/>
                <a:gd name="T59" fmla="*/ 1 h 673"/>
                <a:gd name="T60" fmla="*/ 1 w 448"/>
                <a:gd name="T61" fmla="*/ 1 h 673"/>
                <a:gd name="T62" fmla="*/ 1 w 448"/>
                <a:gd name="T63" fmla="*/ 1 h 673"/>
                <a:gd name="T64" fmla="*/ 1 w 448"/>
                <a:gd name="T65" fmla="*/ 1 h 673"/>
                <a:gd name="T66" fmla="*/ 1 w 448"/>
                <a:gd name="T67" fmla="*/ 1 h 6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8" h="673">
                  <a:moveTo>
                    <a:pt x="288" y="25"/>
                  </a:moveTo>
                  <a:lnTo>
                    <a:pt x="284" y="58"/>
                  </a:lnTo>
                  <a:lnTo>
                    <a:pt x="278" y="84"/>
                  </a:lnTo>
                  <a:lnTo>
                    <a:pt x="256" y="80"/>
                  </a:lnTo>
                  <a:lnTo>
                    <a:pt x="253" y="36"/>
                  </a:lnTo>
                  <a:lnTo>
                    <a:pt x="238" y="13"/>
                  </a:lnTo>
                  <a:lnTo>
                    <a:pt x="210" y="0"/>
                  </a:lnTo>
                  <a:lnTo>
                    <a:pt x="210" y="21"/>
                  </a:lnTo>
                  <a:lnTo>
                    <a:pt x="237" y="135"/>
                  </a:lnTo>
                  <a:lnTo>
                    <a:pt x="204" y="146"/>
                  </a:lnTo>
                  <a:lnTo>
                    <a:pt x="204" y="93"/>
                  </a:lnTo>
                  <a:lnTo>
                    <a:pt x="190" y="61"/>
                  </a:lnTo>
                  <a:lnTo>
                    <a:pt x="175" y="4"/>
                  </a:lnTo>
                  <a:lnTo>
                    <a:pt x="158" y="45"/>
                  </a:lnTo>
                  <a:lnTo>
                    <a:pt x="146" y="93"/>
                  </a:lnTo>
                  <a:lnTo>
                    <a:pt x="110" y="117"/>
                  </a:lnTo>
                  <a:lnTo>
                    <a:pt x="84" y="140"/>
                  </a:lnTo>
                  <a:lnTo>
                    <a:pt x="36" y="157"/>
                  </a:lnTo>
                  <a:lnTo>
                    <a:pt x="31" y="161"/>
                  </a:lnTo>
                  <a:lnTo>
                    <a:pt x="3" y="256"/>
                  </a:lnTo>
                  <a:lnTo>
                    <a:pt x="3" y="297"/>
                  </a:lnTo>
                  <a:lnTo>
                    <a:pt x="0" y="360"/>
                  </a:lnTo>
                  <a:lnTo>
                    <a:pt x="0" y="437"/>
                  </a:lnTo>
                  <a:lnTo>
                    <a:pt x="77" y="616"/>
                  </a:lnTo>
                  <a:lnTo>
                    <a:pt x="448" y="673"/>
                  </a:lnTo>
                  <a:lnTo>
                    <a:pt x="432" y="551"/>
                  </a:lnTo>
                  <a:lnTo>
                    <a:pt x="432" y="418"/>
                  </a:lnTo>
                  <a:lnTo>
                    <a:pt x="418" y="341"/>
                  </a:lnTo>
                  <a:lnTo>
                    <a:pt x="398" y="209"/>
                  </a:lnTo>
                  <a:lnTo>
                    <a:pt x="398" y="157"/>
                  </a:lnTo>
                  <a:lnTo>
                    <a:pt x="355" y="105"/>
                  </a:lnTo>
                  <a:lnTo>
                    <a:pt x="326" y="57"/>
                  </a:lnTo>
                  <a:lnTo>
                    <a:pt x="288" y="21"/>
                  </a:lnTo>
                  <a:lnTo>
                    <a:pt x="288" y="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Oval 39"/>
            <p:cNvSpPr>
              <a:spLocks noChangeArrowheads="1"/>
            </p:cNvSpPr>
            <p:nvPr/>
          </p:nvSpPr>
          <p:spPr bwMode="auto">
            <a:xfrm>
              <a:off x="4057" y="3444"/>
              <a:ext cx="71" cy="86"/>
            </a:xfrm>
            <a:prstGeom prst="ellipse">
              <a:avLst/>
            </a:pr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5" name="Oval 40"/>
            <p:cNvSpPr>
              <a:spLocks noChangeArrowheads="1"/>
            </p:cNvSpPr>
            <p:nvPr/>
          </p:nvSpPr>
          <p:spPr bwMode="auto">
            <a:xfrm>
              <a:off x="4043" y="3428"/>
              <a:ext cx="79" cy="96"/>
            </a:xfrm>
            <a:prstGeom prst="ellipse">
              <a:avLst/>
            </a:pr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6" name="Freeform 41"/>
            <p:cNvSpPr>
              <a:spLocks/>
            </p:cNvSpPr>
            <p:nvPr/>
          </p:nvSpPr>
          <p:spPr bwMode="auto">
            <a:xfrm>
              <a:off x="4066" y="3475"/>
              <a:ext cx="54" cy="42"/>
            </a:xfrm>
            <a:custGeom>
              <a:avLst/>
              <a:gdLst>
                <a:gd name="T0" fmla="*/ 0 w 109"/>
                <a:gd name="T1" fmla="*/ 0 h 84"/>
                <a:gd name="T2" fmla="*/ 0 w 109"/>
                <a:gd name="T3" fmla="*/ 1 h 84"/>
                <a:gd name="T4" fmla="*/ 0 w 109"/>
                <a:gd name="T5" fmla="*/ 1 h 84"/>
                <a:gd name="T6" fmla="*/ 0 w 109"/>
                <a:gd name="T7" fmla="*/ 1 h 84"/>
                <a:gd name="T8" fmla="*/ 0 w 109"/>
                <a:gd name="T9" fmla="*/ 1 h 84"/>
                <a:gd name="T10" fmla="*/ 0 w 109"/>
                <a:gd name="T11" fmla="*/ 1 h 84"/>
                <a:gd name="T12" fmla="*/ 0 w 109"/>
                <a:gd name="T13" fmla="*/ 1 h 84"/>
                <a:gd name="T14" fmla="*/ 0 w 109"/>
                <a:gd name="T15" fmla="*/ 0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9" h="84">
                  <a:moveTo>
                    <a:pt x="109" y="0"/>
                  </a:moveTo>
                  <a:lnTo>
                    <a:pt x="74" y="62"/>
                  </a:lnTo>
                  <a:lnTo>
                    <a:pt x="47" y="74"/>
                  </a:lnTo>
                  <a:lnTo>
                    <a:pt x="0" y="68"/>
                  </a:lnTo>
                  <a:lnTo>
                    <a:pt x="38" y="84"/>
                  </a:lnTo>
                  <a:lnTo>
                    <a:pt x="73" y="76"/>
                  </a:lnTo>
                  <a:lnTo>
                    <a:pt x="99" y="47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Freeform 42"/>
            <p:cNvSpPr>
              <a:spLocks/>
            </p:cNvSpPr>
            <p:nvPr/>
          </p:nvSpPr>
          <p:spPr bwMode="auto">
            <a:xfrm>
              <a:off x="4057" y="3448"/>
              <a:ext cx="32" cy="30"/>
            </a:xfrm>
            <a:custGeom>
              <a:avLst/>
              <a:gdLst>
                <a:gd name="T0" fmla="*/ 1 w 63"/>
                <a:gd name="T1" fmla="*/ 0 h 61"/>
                <a:gd name="T2" fmla="*/ 1 w 63"/>
                <a:gd name="T3" fmla="*/ 0 h 61"/>
                <a:gd name="T4" fmla="*/ 1 w 63"/>
                <a:gd name="T5" fmla="*/ 0 h 61"/>
                <a:gd name="T6" fmla="*/ 0 w 63"/>
                <a:gd name="T7" fmla="*/ 0 h 61"/>
                <a:gd name="T8" fmla="*/ 0 w 63"/>
                <a:gd name="T9" fmla="*/ 0 h 61"/>
                <a:gd name="T10" fmla="*/ 1 w 63"/>
                <a:gd name="T11" fmla="*/ 0 h 61"/>
                <a:gd name="T12" fmla="*/ 1 w 63"/>
                <a:gd name="T13" fmla="*/ 0 h 61"/>
                <a:gd name="T14" fmla="*/ 1 w 63"/>
                <a:gd name="T15" fmla="*/ 0 h 61"/>
                <a:gd name="T16" fmla="*/ 1 w 63"/>
                <a:gd name="T17" fmla="*/ 0 h 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61">
                  <a:moveTo>
                    <a:pt x="35" y="0"/>
                  </a:moveTo>
                  <a:lnTo>
                    <a:pt x="16" y="0"/>
                  </a:lnTo>
                  <a:lnTo>
                    <a:pt x="13" y="12"/>
                  </a:lnTo>
                  <a:lnTo>
                    <a:pt x="0" y="29"/>
                  </a:lnTo>
                  <a:lnTo>
                    <a:pt x="0" y="54"/>
                  </a:lnTo>
                  <a:lnTo>
                    <a:pt x="16" y="61"/>
                  </a:lnTo>
                  <a:lnTo>
                    <a:pt x="45" y="36"/>
                  </a:lnTo>
                  <a:lnTo>
                    <a:pt x="63" y="1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Freeform 43"/>
            <p:cNvSpPr>
              <a:spLocks/>
            </p:cNvSpPr>
            <p:nvPr/>
          </p:nvSpPr>
          <p:spPr bwMode="auto">
            <a:xfrm>
              <a:off x="4061" y="3454"/>
              <a:ext cx="18" cy="17"/>
            </a:xfrm>
            <a:custGeom>
              <a:avLst/>
              <a:gdLst>
                <a:gd name="T0" fmla="*/ 1 w 35"/>
                <a:gd name="T1" fmla="*/ 1 h 33"/>
                <a:gd name="T2" fmla="*/ 1 w 35"/>
                <a:gd name="T3" fmla="*/ 0 h 33"/>
                <a:gd name="T4" fmla="*/ 1 w 35"/>
                <a:gd name="T5" fmla="*/ 0 h 33"/>
                <a:gd name="T6" fmla="*/ 1 w 35"/>
                <a:gd name="T7" fmla="*/ 1 h 33"/>
                <a:gd name="T8" fmla="*/ 1 w 35"/>
                <a:gd name="T9" fmla="*/ 1 h 33"/>
                <a:gd name="T10" fmla="*/ 0 w 35"/>
                <a:gd name="T11" fmla="*/ 1 h 33"/>
                <a:gd name="T12" fmla="*/ 1 w 35"/>
                <a:gd name="T13" fmla="*/ 1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33">
                  <a:moveTo>
                    <a:pt x="2" y="3"/>
                  </a:moveTo>
                  <a:lnTo>
                    <a:pt x="9" y="0"/>
                  </a:lnTo>
                  <a:lnTo>
                    <a:pt x="35" y="0"/>
                  </a:lnTo>
                  <a:lnTo>
                    <a:pt x="22" y="24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Oval 44"/>
            <p:cNvSpPr>
              <a:spLocks noChangeArrowheads="1"/>
            </p:cNvSpPr>
            <p:nvPr/>
          </p:nvSpPr>
          <p:spPr bwMode="auto">
            <a:xfrm>
              <a:off x="4071" y="3567"/>
              <a:ext cx="69" cy="73"/>
            </a:xfrm>
            <a:prstGeom prst="ellipse">
              <a:avLst/>
            </a:pr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0" name="Oval 45"/>
            <p:cNvSpPr>
              <a:spLocks noChangeArrowheads="1"/>
            </p:cNvSpPr>
            <p:nvPr/>
          </p:nvSpPr>
          <p:spPr bwMode="auto">
            <a:xfrm>
              <a:off x="4061" y="3555"/>
              <a:ext cx="73" cy="73"/>
            </a:xfrm>
            <a:prstGeom prst="ellipse">
              <a:avLst/>
            </a:pr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1" name="Freeform 46"/>
            <p:cNvSpPr>
              <a:spLocks/>
            </p:cNvSpPr>
            <p:nvPr/>
          </p:nvSpPr>
          <p:spPr bwMode="auto">
            <a:xfrm>
              <a:off x="4080" y="3589"/>
              <a:ext cx="50" cy="38"/>
            </a:xfrm>
            <a:custGeom>
              <a:avLst/>
              <a:gdLst>
                <a:gd name="T0" fmla="*/ 1 w 100"/>
                <a:gd name="T1" fmla="*/ 0 h 76"/>
                <a:gd name="T2" fmla="*/ 1 w 100"/>
                <a:gd name="T3" fmla="*/ 1 h 76"/>
                <a:gd name="T4" fmla="*/ 1 w 100"/>
                <a:gd name="T5" fmla="*/ 1 h 76"/>
                <a:gd name="T6" fmla="*/ 1 w 100"/>
                <a:gd name="T7" fmla="*/ 1 h 76"/>
                <a:gd name="T8" fmla="*/ 0 w 100"/>
                <a:gd name="T9" fmla="*/ 1 h 76"/>
                <a:gd name="T10" fmla="*/ 1 w 100"/>
                <a:gd name="T11" fmla="*/ 1 h 76"/>
                <a:gd name="T12" fmla="*/ 1 w 100"/>
                <a:gd name="T13" fmla="*/ 1 h 76"/>
                <a:gd name="T14" fmla="*/ 1 w 100"/>
                <a:gd name="T15" fmla="*/ 0 h 76"/>
                <a:gd name="T16" fmla="*/ 1 w 100"/>
                <a:gd name="T17" fmla="*/ 0 h 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76">
                  <a:moveTo>
                    <a:pt x="95" y="0"/>
                  </a:moveTo>
                  <a:lnTo>
                    <a:pt x="67" y="50"/>
                  </a:lnTo>
                  <a:lnTo>
                    <a:pt x="42" y="62"/>
                  </a:lnTo>
                  <a:lnTo>
                    <a:pt x="24" y="64"/>
                  </a:lnTo>
                  <a:lnTo>
                    <a:pt x="0" y="65"/>
                  </a:lnTo>
                  <a:lnTo>
                    <a:pt x="32" y="76"/>
                  </a:lnTo>
                  <a:lnTo>
                    <a:pt x="64" y="67"/>
                  </a:lnTo>
                  <a:lnTo>
                    <a:pt x="100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7"/>
            <p:cNvSpPr>
              <a:spLocks/>
            </p:cNvSpPr>
            <p:nvPr/>
          </p:nvSpPr>
          <p:spPr bwMode="auto">
            <a:xfrm>
              <a:off x="4071" y="3567"/>
              <a:ext cx="28" cy="25"/>
            </a:xfrm>
            <a:custGeom>
              <a:avLst/>
              <a:gdLst>
                <a:gd name="T0" fmla="*/ 1 w 56"/>
                <a:gd name="T1" fmla="*/ 0 h 49"/>
                <a:gd name="T2" fmla="*/ 1 w 56"/>
                <a:gd name="T3" fmla="*/ 0 h 49"/>
                <a:gd name="T4" fmla="*/ 1 w 56"/>
                <a:gd name="T5" fmla="*/ 1 h 49"/>
                <a:gd name="T6" fmla="*/ 0 w 56"/>
                <a:gd name="T7" fmla="*/ 1 h 49"/>
                <a:gd name="T8" fmla="*/ 0 w 56"/>
                <a:gd name="T9" fmla="*/ 1 h 49"/>
                <a:gd name="T10" fmla="*/ 1 w 56"/>
                <a:gd name="T11" fmla="*/ 1 h 49"/>
                <a:gd name="T12" fmla="*/ 1 w 56"/>
                <a:gd name="T13" fmla="*/ 1 h 49"/>
                <a:gd name="T14" fmla="*/ 1 w 56"/>
                <a:gd name="T15" fmla="*/ 0 h 49"/>
                <a:gd name="T16" fmla="*/ 1 w 56"/>
                <a:gd name="T17" fmla="*/ 0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6" h="49">
                  <a:moveTo>
                    <a:pt x="39" y="0"/>
                  </a:moveTo>
                  <a:lnTo>
                    <a:pt x="21" y="0"/>
                  </a:lnTo>
                  <a:lnTo>
                    <a:pt x="15" y="6"/>
                  </a:lnTo>
                  <a:lnTo>
                    <a:pt x="0" y="21"/>
                  </a:lnTo>
                  <a:lnTo>
                    <a:pt x="0" y="43"/>
                  </a:lnTo>
                  <a:lnTo>
                    <a:pt x="24" y="49"/>
                  </a:lnTo>
                  <a:lnTo>
                    <a:pt x="47" y="27"/>
                  </a:lnTo>
                  <a:lnTo>
                    <a:pt x="56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8"/>
            <p:cNvSpPr>
              <a:spLocks/>
            </p:cNvSpPr>
            <p:nvPr/>
          </p:nvSpPr>
          <p:spPr bwMode="auto">
            <a:xfrm>
              <a:off x="4076" y="3570"/>
              <a:ext cx="15" cy="12"/>
            </a:xfrm>
            <a:custGeom>
              <a:avLst/>
              <a:gdLst>
                <a:gd name="T0" fmla="*/ 0 w 30"/>
                <a:gd name="T1" fmla="*/ 1 h 24"/>
                <a:gd name="T2" fmla="*/ 1 w 30"/>
                <a:gd name="T3" fmla="*/ 0 h 24"/>
                <a:gd name="T4" fmla="*/ 1 w 30"/>
                <a:gd name="T5" fmla="*/ 0 h 24"/>
                <a:gd name="T6" fmla="*/ 1 w 30"/>
                <a:gd name="T7" fmla="*/ 1 h 24"/>
                <a:gd name="T8" fmla="*/ 1 w 30"/>
                <a:gd name="T9" fmla="*/ 1 h 24"/>
                <a:gd name="T10" fmla="*/ 0 w 30"/>
                <a:gd name="T11" fmla="*/ 1 h 24"/>
                <a:gd name="T12" fmla="*/ 0 w 30"/>
                <a:gd name="T13" fmla="*/ 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4">
                  <a:moveTo>
                    <a:pt x="0" y="15"/>
                  </a:moveTo>
                  <a:lnTo>
                    <a:pt x="15" y="0"/>
                  </a:lnTo>
                  <a:lnTo>
                    <a:pt x="30" y="0"/>
                  </a:lnTo>
                  <a:lnTo>
                    <a:pt x="21" y="21"/>
                  </a:lnTo>
                  <a:lnTo>
                    <a:pt x="9" y="24"/>
                  </a:lnTo>
                  <a:lnTo>
                    <a:pt x="0" y="21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28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Oval 49"/>
            <p:cNvSpPr>
              <a:spLocks noChangeArrowheads="1"/>
            </p:cNvSpPr>
            <p:nvPr/>
          </p:nvSpPr>
          <p:spPr bwMode="auto">
            <a:xfrm>
              <a:off x="3993" y="3581"/>
              <a:ext cx="58" cy="60"/>
            </a:xfrm>
            <a:prstGeom prst="ellipse">
              <a:avLst/>
            </a:pr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5" name="Oval 50"/>
            <p:cNvSpPr>
              <a:spLocks noChangeArrowheads="1"/>
            </p:cNvSpPr>
            <p:nvPr/>
          </p:nvSpPr>
          <p:spPr bwMode="auto">
            <a:xfrm>
              <a:off x="3983" y="3582"/>
              <a:ext cx="61" cy="72"/>
            </a:xfrm>
            <a:prstGeom prst="ellipse">
              <a:avLst/>
            </a:pr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6" name="Freeform 51"/>
            <p:cNvSpPr>
              <a:spLocks/>
            </p:cNvSpPr>
            <p:nvPr/>
          </p:nvSpPr>
          <p:spPr bwMode="auto">
            <a:xfrm>
              <a:off x="4002" y="3589"/>
              <a:ext cx="41" cy="33"/>
            </a:xfrm>
            <a:custGeom>
              <a:avLst/>
              <a:gdLst>
                <a:gd name="T0" fmla="*/ 0 w 83"/>
                <a:gd name="T1" fmla="*/ 0 h 67"/>
                <a:gd name="T2" fmla="*/ 0 w 83"/>
                <a:gd name="T3" fmla="*/ 0 h 67"/>
                <a:gd name="T4" fmla="*/ 0 w 83"/>
                <a:gd name="T5" fmla="*/ 0 h 67"/>
                <a:gd name="T6" fmla="*/ 0 w 83"/>
                <a:gd name="T7" fmla="*/ 0 h 67"/>
                <a:gd name="T8" fmla="*/ 0 w 83"/>
                <a:gd name="T9" fmla="*/ 0 h 67"/>
                <a:gd name="T10" fmla="*/ 0 w 83"/>
                <a:gd name="T11" fmla="*/ 0 h 67"/>
                <a:gd name="T12" fmla="*/ 0 w 83"/>
                <a:gd name="T13" fmla="*/ 0 h 67"/>
                <a:gd name="T14" fmla="*/ 0 w 83"/>
                <a:gd name="T15" fmla="*/ 0 h 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3" h="67">
                  <a:moveTo>
                    <a:pt x="77" y="67"/>
                  </a:moveTo>
                  <a:lnTo>
                    <a:pt x="53" y="16"/>
                  </a:lnTo>
                  <a:lnTo>
                    <a:pt x="32" y="5"/>
                  </a:lnTo>
                  <a:lnTo>
                    <a:pt x="0" y="11"/>
                  </a:lnTo>
                  <a:lnTo>
                    <a:pt x="24" y="0"/>
                  </a:lnTo>
                  <a:lnTo>
                    <a:pt x="50" y="6"/>
                  </a:lnTo>
                  <a:lnTo>
                    <a:pt x="83" y="67"/>
                  </a:lnTo>
                  <a:lnTo>
                    <a:pt x="77" y="67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52"/>
            <p:cNvSpPr>
              <a:spLocks/>
            </p:cNvSpPr>
            <p:nvPr/>
          </p:nvSpPr>
          <p:spPr bwMode="auto">
            <a:xfrm>
              <a:off x="3990" y="3622"/>
              <a:ext cx="27" cy="16"/>
            </a:xfrm>
            <a:custGeom>
              <a:avLst/>
              <a:gdLst>
                <a:gd name="T0" fmla="*/ 1 w 53"/>
                <a:gd name="T1" fmla="*/ 1 h 32"/>
                <a:gd name="T2" fmla="*/ 1 w 53"/>
                <a:gd name="T3" fmla="*/ 1 h 32"/>
                <a:gd name="T4" fmla="*/ 1 w 53"/>
                <a:gd name="T5" fmla="*/ 1 h 32"/>
                <a:gd name="T6" fmla="*/ 1 w 53"/>
                <a:gd name="T7" fmla="*/ 1 h 32"/>
                <a:gd name="T8" fmla="*/ 0 w 53"/>
                <a:gd name="T9" fmla="*/ 0 h 32"/>
                <a:gd name="T10" fmla="*/ 1 w 53"/>
                <a:gd name="T11" fmla="*/ 0 h 32"/>
                <a:gd name="T12" fmla="*/ 1 w 53"/>
                <a:gd name="T13" fmla="*/ 0 h 32"/>
                <a:gd name="T14" fmla="*/ 1 w 53"/>
                <a:gd name="T15" fmla="*/ 1 h 32"/>
                <a:gd name="T16" fmla="*/ 1 w 53"/>
                <a:gd name="T17" fmla="*/ 1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" h="32">
                  <a:moveTo>
                    <a:pt x="31" y="32"/>
                  </a:moveTo>
                  <a:lnTo>
                    <a:pt x="23" y="32"/>
                  </a:lnTo>
                  <a:lnTo>
                    <a:pt x="11" y="27"/>
                  </a:lnTo>
                  <a:lnTo>
                    <a:pt x="6" y="12"/>
                  </a:lnTo>
                  <a:lnTo>
                    <a:pt x="0" y="0"/>
                  </a:lnTo>
                  <a:lnTo>
                    <a:pt x="23" y="0"/>
                  </a:lnTo>
                  <a:lnTo>
                    <a:pt x="40" y="0"/>
                  </a:lnTo>
                  <a:lnTo>
                    <a:pt x="53" y="27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53"/>
            <p:cNvSpPr>
              <a:spLocks/>
            </p:cNvSpPr>
            <p:nvPr/>
          </p:nvSpPr>
          <p:spPr bwMode="auto">
            <a:xfrm>
              <a:off x="3996" y="3622"/>
              <a:ext cx="14" cy="14"/>
            </a:xfrm>
            <a:custGeom>
              <a:avLst/>
              <a:gdLst>
                <a:gd name="T0" fmla="*/ 0 w 29"/>
                <a:gd name="T1" fmla="*/ 1 h 27"/>
                <a:gd name="T2" fmla="*/ 0 w 29"/>
                <a:gd name="T3" fmla="*/ 1 h 27"/>
                <a:gd name="T4" fmla="*/ 0 w 29"/>
                <a:gd name="T5" fmla="*/ 1 h 27"/>
                <a:gd name="T6" fmla="*/ 0 w 29"/>
                <a:gd name="T7" fmla="*/ 1 h 27"/>
                <a:gd name="T8" fmla="*/ 0 w 29"/>
                <a:gd name="T9" fmla="*/ 0 h 27"/>
                <a:gd name="T10" fmla="*/ 0 w 29"/>
                <a:gd name="T11" fmla="*/ 0 h 27"/>
                <a:gd name="T12" fmla="*/ 0 w 29"/>
                <a:gd name="T13" fmla="*/ 1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27">
                  <a:moveTo>
                    <a:pt x="0" y="12"/>
                  </a:moveTo>
                  <a:lnTo>
                    <a:pt x="12" y="27"/>
                  </a:lnTo>
                  <a:lnTo>
                    <a:pt x="29" y="27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AD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Oval 54"/>
            <p:cNvSpPr>
              <a:spLocks noChangeArrowheads="1"/>
            </p:cNvSpPr>
            <p:nvPr/>
          </p:nvSpPr>
          <p:spPr bwMode="auto">
            <a:xfrm>
              <a:off x="3975" y="3484"/>
              <a:ext cx="64" cy="64"/>
            </a:xfrm>
            <a:prstGeom prst="ellipse">
              <a:avLst/>
            </a:pr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60" name="Oval 55"/>
            <p:cNvSpPr>
              <a:spLocks noChangeArrowheads="1"/>
            </p:cNvSpPr>
            <p:nvPr/>
          </p:nvSpPr>
          <p:spPr bwMode="auto">
            <a:xfrm>
              <a:off x="3964" y="3472"/>
              <a:ext cx="69" cy="73"/>
            </a:xfrm>
            <a:prstGeom prst="ellipse">
              <a:avLst/>
            </a:pr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61" name="Freeform 56"/>
            <p:cNvSpPr>
              <a:spLocks/>
            </p:cNvSpPr>
            <p:nvPr/>
          </p:nvSpPr>
          <p:spPr bwMode="auto">
            <a:xfrm>
              <a:off x="3983" y="3507"/>
              <a:ext cx="47" cy="30"/>
            </a:xfrm>
            <a:custGeom>
              <a:avLst/>
              <a:gdLst>
                <a:gd name="T0" fmla="*/ 0 w 95"/>
                <a:gd name="T1" fmla="*/ 0 h 60"/>
                <a:gd name="T2" fmla="*/ 0 w 95"/>
                <a:gd name="T3" fmla="*/ 1 h 60"/>
                <a:gd name="T4" fmla="*/ 0 w 95"/>
                <a:gd name="T5" fmla="*/ 1 h 60"/>
                <a:gd name="T6" fmla="*/ 0 w 95"/>
                <a:gd name="T7" fmla="*/ 1 h 60"/>
                <a:gd name="T8" fmla="*/ 0 w 95"/>
                <a:gd name="T9" fmla="*/ 1 h 60"/>
                <a:gd name="T10" fmla="*/ 0 w 95"/>
                <a:gd name="T11" fmla="*/ 1 h 60"/>
                <a:gd name="T12" fmla="*/ 0 w 95"/>
                <a:gd name="T13" fmla="*/ 1 h 60"/>
                <a:gd name="T14" fmla="*/ 0 w 95"/>
                <a:gd name="T15" fmla="*/ 1 h 60"/>
                <a:gd name="T16" fmla="*/ 0 w 95"/>
                <a:gd name="T17" fmla="*/ 0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" h="60">
                  <a:moveTo>
                    <a:pt x="95" y="0"/>
                  </a:moveTo>
                  <a:lnTo>
                    <a:pt x="64" y="44"/>
                  </a:lnTo>
                  <a:lnTo>
                    <a:pt x="40" y="54"/>
                  </a:lnTo>
                  <a:lnTo>
                    <a:pt x="23" y="56"/>
                  </a:lnTo>
                  <a:lnTo>
                    <a:pt x="0" y="51"/>
                  </a:lnTo>
                  <a:lnTo>
                    <a:pt x="31" y="60"/>
                  </a:lnTo>
                  <a:lnTo>
                    <a:pt x="61" y="54"/>
                  </a:lnTo>
                  <a:lnTo>
                    <a:pt x="85" y="3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7"/>
            <p:cNvSpPr>
              <a:spLocks/>
            </p:cNvSpPr>
            <p:nvPr/>
          </p:nvSpPr>
          <p:spPr bwMode="auto">
            <a:xfrm>
              <a:off x="3975" y="3487"/>
              <a:ext cx="27" cy="22"/>
            </a:xfrm>
            <a:custGeom>
              <a:avLst/>
              <a:gdLst>
                <a:gd name="T0" fmla="*/ 1 w 53"/>
                <a:gd name="T1" fmla="*/ 0 h 45"/>
                <a:gd name="T2" fmla="*/ 1 w 53"/>
                <a:gd name="T3" fmla="*/ 0 h 45"/>
                <a:gd name="T4" fmla="*/ 1 w 53"/>
                <a:gd name="T5" fmla="*/ 0 h 45"/>
                <a:gd name="T6" fmla="*/ 0 w 53"/>
                <a:gd name="T7" fmla="*/ 0 h 45"/>
                <a:gd name="T8" fmla="*/ 0 w 53"/>
                <a:gd name="T9" fmla="*/ 0 h 45"/>
                <a:gd name="T10" fmla="*/ 1 w 53"/>
                <a:gd name="T11" fmla="*/ 0 h 45"/>
                <a:gd name="T12" fmla="*/ 1 w 53"/>
                <a:gd name="T13" fmla="*/ 0 h 45"/>
                <a:gd name="T14" fmla="*/ 1 w 53"/>
                <a:gd name="T15" fmla="*/ 0 h 45"/>
                <a:gd name="T16" fmla="*/ 1 w 53"/>
                <a:gd name="T17" fmla="*/ 0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" h="45">
                  <a:moveTo>
                    <a:pt x="30" y="0"/>
                  </a:moveTo>
                  <a:lnTo>
                    <a:pt x="15" y="0"/>
                  </a:lnTo>
                  <a:lnTo>
                    <a:pt x="5" y="5"/>
                  </a:lnTo>
                  <a:lnTo>
                    <a:pt x="0" y="18"/>
                  </a:lnTo>
                  <a:lnTo>
                    <a:pt x="0" y="41"/>
                  </a:lnTo>
                  <a:lnTo>
                    <a:pt x="15" y="45"/>
                  </a:lnTo>
                  <a:lnTo>
                    <a:pt x="46" y="26"/>
                  </a:lnTo>
                  <a:lnTo>
                    <a:pt x="53" y="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8"/>
            <p:cNvSpPr>
              <a:spLocks/>
            </p:cNvSpPr>
            <p:nvPr/>
          </p:nvSpPr>
          <p:spPr bwMode="auto">
            <a:xfrm>
              <a:off x="3977" y="3489"/>
              <a:ext cx="13" cy="12"/>
            </a:xfrm>
            <a:custGeom>
              <a:avLst/>
              <a:gdLst>
                <a:gd name="T0" fmla="*/ 0 w 27"/>
                <a:gd name="T1" fmla="*/ 1 h 24"/>
                <a:gd name="T2" fmla="*/ 0 w 27"/>
                <a:gd name="T3" fmla="*/ 0 h 24"/>
                <a:gd name="T4" fmla="*/ 0 w 27"/>
                <a:gd name="T5" fmla="*/ 0 h 24"/>
                <a:gd name="T6" fmla="*/ 0 w 27"/>
                <a:gd name="T7" fmla="*/ 1 h 24"/>
                <a:gd name="T8" fmla="*/ 0 w 27"/>
                <a:gd name="T9" fmla="*/ 1 h 24"/>
                <a:gd name="T10" fmla="*/ 0 w 27"/>
                <a:gd name="T11" fmla="*/ 1 h 24"/>
                <a:gd name="T12" fmla="*/ 0 w 27"/>
                <a:gd name="T13" fmla="*/ 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4">
                  <a:moveTo>
                    <a:pt x="2" y="13"/>
                  </a:moveTo>
                  <a:lnTo>
                    <a:pt x="12" y="0"/>
                  </a:lnTo>
                  <a:lnTo>
                    <a:pt x="27" y="0"/>
                  </a:lnTo>
                  <a:lnTo>
                    <a:pt x="23" y="21"/>
                  </a:lnTo>
                  <a:lnTo>
                    <a:pt x="9" y="24"/>
                  </a:lnTo>
                  <a:lnTo>
                    <a:pt x="0" y="21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FF95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8075" name="Text Box 59"/>
            <p:cNvSpPr txBox="1">
              <a:spLocks noChangeArrowheads="1"/>
            </p:cNvSpPr>
            <p:nvPr/>
          </p:nvSpPr>
          <p:spPr bwMode="auto">
            <a:xfrm>
              <a:off x="4867" y="2496"/>
              <a:ext cx="4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200" b="1" i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Options</a:t>
              </a:r>
            </a:p>
          </p:txBody>
        </p:sp>
        <p:sp>
          <p:nvSpPr>
            <p:cNvPr id="17465" name="Oval 60"/>
            <p:cNvSpPr>
              <a:spLocks noChangeArrowheads="1"/>
            </p:cNvSpPr>
            <p:nvPr/>
          </p:nvSpPr>
          <p:spPr bwMode="auto">
            <a:xfrm>
              <a:off x="4030" y="3340"/>
              <a:ext cx="54" cy="6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ahoma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016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Big Picture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723817"/>
            <a:ext cx="8610600" cy="3588675"/>
          </a:xfrm>
        </p:spPr>
        <p:txBody>
          <a:bodyPr>
            <a:spAutoFit/>
          </a:bodyPr>
          <a:lstStyle/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Any Strategies That Might Help?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dirty="0">
                <a:latin typeface="Tahoma" pitchFamily="34" charset="0"/>
              </a:rPr>
              <a:t>Reduce potential losses from selling stockers now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Don’t Throw Good Money After Bad</a:t>
            </a:r>
          </a:p>
          <a:p>
            <a:pPr eaLnBrk="1" hangingPunct="1">
              <a:buClr>
                <a:srgbClr val="333399"/>
              </a:buClr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94013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91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016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Big Picture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723817"/>
            <a:ext cx="8610600" cy="6050887"/>
          </a:xfrm>
        </p:spPr>
        <p:txBody>
          <a:bodyPr>
            <a:spAutoFit/>
          </a:bodyPr>
          <a:lstStyle/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Drop in Demand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50 percent of food consumed away from home – restaurants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Unemployment, income losses, recession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Grocery stores open, still have to eat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Beef Production Up 5.5 Percent This Quarter Compared to Year Ago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  <a:ea typeface="+mn-ea"/>
                <a:cs typeface="+mn-cs"/>
              </a:rPr>
              <a:t>Big supplies on top of demand</a:t>
            </a:r>
          </a:p>
          <a:p>
            <a:pPr eaLnBrk="1" hangingPunct="1">
              <a:buClr>
                <a:srgbClr val="333399"/>
              </a:buClr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94013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6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01821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224588"/>
            <a:ext cx="790575" cy="33337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72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80524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224588"/>
            <a:ext cx="790575" cy="33337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28910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016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Scenarios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723817"/>
            <a:ext cx="8610600" cy="6715685"/>
          </a:xfrm>
        </p:spPr>
        <p:txBody>
          <a:bodyPr>
            <a:spAutoFit/>
          </a:bodyPr>
          <a:lstStyle/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Selling Stockers Now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Take loss, prices have not fallen as fast, or as far, as futures 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Hold, Grazing Out, Sell in May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dirty="0">
                <a:latin typeface="Tahoma" pitchFamily="34" charset="0"/>
              </a:rPr>
              <a:t>More weight, value of time?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Retaining Into Feedlot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  <a:ea typeface="+mn-ea"/>
                <a:cs typeface="+mn-cs"/>
              </a:rPr>
              <a:t>Do These Provide Profit Over Selling Now?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  <a:ea typeface="+mn-ea"/>
                <a:cs typeface="+mn-cs"/>
              </a:rPr>
              <a:t>Limit losses</a:t>
            </a:r>
          </a:p>
          <a:p>
            <a:pPr eaLnBrk="1" hangingPunct="1">
              <a:buClr>
                <a:srgbClr val="333399"/>
              </a:buClr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94013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290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016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+mj-cs"/>
              </a:rPr>
              <a:t>Bottom 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425470"/>
            <a:ext cx="8610600" cy="6432530"/>
          </a:xfrm>
        </p:spPr>
        <p:txBody>
          <a:bodyPr>
            <a:spAutoFit/>
          </a:bodyPr>
          <a:lstStyle/>
          <a:p>
            <a:pPr marL="0" indent="0" eaLnBrk="1" hangingPunct="1">
              <a:buClr>
                <a:srgbClr val="333399"/>
              </a:buClr>
              <a:buNone/>
              <a:defRPr/>
            </a:pPr>
            <a:endParaRPr lang="en-US" sz="3600" dirty="0">
              <a:latin typeface="Tahoma" pitchFamily="34" charset="0"/>
              <a:ea typeface="+mn-ea"/>
              <a:cs typeface="+mn-cs"/>
            </a:endParaRP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There is a Chance That Retaining Strategies Limit Losses Compared to Selling Stockers Now</a:t>
            </a:r>
          </a:p>
          <a:p>
            <a:pPr eaLnBrk="1" hangingPunct="1">
              <a:buClr>
                <a:srgbClr val="333399"/>
              </a:buClr>
              <a:defRPr/>
            </a:pPr>
            <a:r>
              <a:rPr lang="en-US" sz="3600" dirty="0">
                <a:latin typeface="Tahoma" pitchFamily="34" charset="0"/>
              </a:rPr>
              <a:t>Keys: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Do prices continue to fall or recover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Length and depth of virus impacts and recession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Production risk</a:t>
            </a:r>
          </a:p>
          <a:p>
            <a:pPr lvl="1" eaLnBrk="1" hangingPunct="1">
              <a:buClr>
                <a:srgbClr val="333399"/>
              </a:buClr>
              <a:defRPr/>
            </a:pPr>
            <a:r>
              <a:rPr lang="en-US" sz="3200" dirty="0">
                <a:latin typeface="Tahoma" pitchFamily="34" charset="0"/>
              </a:rPr>
              <a:t>Risk Management – use futures or options? Insurance?</a:t>
            </a:r>
            <a:endParaRPr lang="en-US" sz="3600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940135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9249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990033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>
            <a:alpha val="50000"/>
          </a:schemeClr>
        </a:solidFill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>
            <a:alpha val="50000"/>
          </a:schemeClr>
        </a:solidFill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84623</TotalTime>
  <Words>404</Words>
  <Application>Microsoft Macintosh PowerPoint</Application>
  <PresentationFormat>On-screen Show (4:3)</PresentationFormat>
  <Paragraphs>77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Tahoma</vt:lpstr>
      <vt:lpstr>Times New Roman</vt:lpstr>
      <vt:lpstr>Default Design</vt:lpstr>
      <vt:lpstr>What Now?  Cattle Market Options</vt:lpstr>
      <vt:lpstr>Overview</vt:lpstr>
      <vt:lpstr>Big Picture</vt:lpstr>
      <vt:lpstr>Big Picture</vt:lpstr>
      <vt:lpstr>PowerPoint Presentation</vt:lpstr>
      <vt:lpstr>PowerPoint Presentation</vt:lpstr>
      <vt:lpstr>PowerPoint Presentation</vt:lpstr>
      <vt:lpstr>Scenarios</vt:lpstr>
      <vt:lpstr>Bottom Line</vt:lpstr>
      <vt:lpstr>Stockers ~700 Lb Scenarios</vt:lpstr>
      <vt:lpstr>Stockers ~800 Lb Scenarios</vt:lpstr>
      <vt:lpstr>Retained on Feedyard Scenarios (on Feedyard in March)</vt:lpstr>
      <vt:lpstr>Retained on Feedyard Scenarios (on Feedyard in May)</vt:lpstr>
      <vt:lpstr>Comparison and Conclusion</vt:lpstr>
      <vt:lpstr>Comparison and Conclusion</vt:lpstr>
    </vt:vector>
  </TitlesOfParts>
  <Company>Texas Extension Economics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Provisions of the Federal Improvement and Reform Act of 1996 (also know as the FAIR Act of 1996)</dc:title>
  <dc:creator>Joe Outlaw</dc:creator>
  <cp:lastModifiedBy>Justin Benavidez</cp:lastModifiedBy>
  <cp:revision>2083</cp:revision>
  <cp:lastPrinted>2019-09-19T16:39:44Z</cp:lastPrinted>
  <dcterms:created xsi:type="dcterms:W3CDTF">2002-04-02T03:30:55Z</dcterms:created>
  <dcterms:modified xsi:type="dcterms:W3CDTF">2020-03-19T16:19:27Z</dcterms:modified>
</cp:coreProperties>
</file>